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67" r:id="rId2"/>
    <p:sldId id="257" r:id="rId3"/>
    <p:sldId id="266" r:id="rId4"/>
    <p:sldId id="258" r:id="rId5"/>
    <p:sldId id="260" r:id="rId6"/>
    <p:sldId id="265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73" autoAdjust="0"/>
  </p:normalViewPr>
  <p:slideViewPr>
    <p:cSldViewPr snapToGrid="0">
      <p:cViewPr varScale="1">
        <p:scale>
          <a:sx n="61" d="100"/>
          <a:sy n="61" d="100"/>
        </p:scale>
        <p:origin x="-760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60B8-00F8-4D8D-A3EC-70CD0AA92B2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530EF-A5F1-4701-8020-D08513350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395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530EF-A5F1-4701-8020-D0851335050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530EF-A5F1-4701-8020-D085133505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673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530EF-A5F1-4701-8020-D0851335050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67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E260CC-9D90-443E-A98D-3AA93AC062A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086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610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09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84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6143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335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098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79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2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693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89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FE260CC-9D90-443E-A98D-3AA93AC062A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04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tk39.ru/presscenter/novosti/3732-terroristicheskaya-sushchnost-ukrainskikh-radikalnykh-struktu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844" y="575962"/>
            <a:ext cx="11730486" cy="4925427"/>
          </a:xfrm>
        </p:spPr>
        <p:txBody>
          <a:bodyPr>
            <a:noAutofit/>
          </a:bodyPr>
          <a:lstStyle/>
          <a:p>
            <a:pPr algn="ctr"/>
            <a: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</a:t>
            </a:r>
            <a:b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ВОЕННАЯ ОПЕРАЦИЯ </a:t>
            </a:r>
            <a:b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УКРАИНЕ</a:t>
            </a:r>
            <a:endParaRPr lang="ru-RU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3227" y="464675"/>
            <a:ext cx="11727102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3000" y="5396458"/>
            <a:ext cx="9872871" cy="69954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/>
              </a:rPr>
              <a:t>Источник: </a:t>
            </a:r>
            <a:r>
              <a:rPr lang="en-US" smtClean="0">
                <a:hlinkClick r:id="rId2"/>
              </a:rPr>
              <a:t>http</a:t>
            </a:r>
            <a:r>
              <a:rPr lang="en-US" smtClean="0">
                <a:hlinkClick r:id="rId2"/>
              </a:rPr>
              <a:t>://www.kotk39.ru/presscenter/novosti/3732-terroristicheskaya-sushchnost-ukrainskikh-radikalnykh-struktur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75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844" y="575964"/>
            <a:ext cx="11730486" cy="195737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4343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rgbClr val="FF43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4343"/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2800" dirty="0" smtClean="0">
                <a:solidFill>
                  <a:srgbClr val="FF4343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800" dirty="0">
                <a:solidFill>
                  <a:srgbClr val="FF4343"/>
                </a:solidFill>
                <a:latin typeface="Times New Roman" pitchFamily="18" charset="0"/>
                <a:cs typeface="Times New Roman" pitchFamily="18" charset="0"/>
              </a:rPr>
              <a:t>Украина под влиянием </a:t>
            </a:r>
            <a:r>
              <a:rPr lang="ru-RU" sz="2800" dirty="0" smtClean="0">
                <a:solidFill>
                  <a:srgbClr val="FF4343"/>
                </a:solidFill>
                <a:latin typeface="Times New Roman" pitchFamily="18" charset="0"/>
                <a:cs typeface="Times New Roman" pitchFamily="18" charset="0"/>
              </a:rPr>
              <a:t>США </a:t>
            </a:r>
            <a:r>
              <a:rPr lang="ru-RU" sz="2800" dirty="0">
                <a:solidFill>
                  <a:srgbClr val="FF4343"/>
                </a:solidFill>
                <a:latin typeface="Times New Roman" pitchFamily="18" charset="0"/>
                <a:cs typeface="Times New Roman" pitchFamily="18" charset="0"/>
              </a:rPr>
              <a:t>совершила </a:t>
            </a:r>
            <a:r>
              <a:rPr lang="ru-RU" sz="2800" dirty="0" smtClean="0">
                <a:solidFill>
                  <a:srgbClr val="FF4343"/>
                </a:solidFill>
                <a:latin typeface="Times New Roman" pitchFamily="18" charset="0"/>
                <a:cs typeface="Times New Roman" pitchFamily="18" charset="0"/>
              </a:rPr>
              <a:t>антиконституционный государственный переворот. Президент страны силой был смещен со своего поста. Те, кто осмеливался открыто называть это государственным переворотом, либо сталкивался с судебным преследованием, либо просто был вынужден покинуть страну.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dn.ren.tv/cache/960x540/media/img/ce/15/ce15d692b9ded62893ccc0be6bb5ce22486eb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704" y="2473377"/>
            <a:ext cx="5886883" cy="389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С 2014 года Украина под влиянием американцев совершила майдан (переворот), в результате которого решила, что Россия – враг, затем было запрещено говорить людям на русском языке, хотя б о льшая людей говорили на русском языке 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93" t="30232" r="25734" b="7142"/>
          <a:stretch/>
        </p:blipFill>
        <p:spPr bwMode="auto">
          <a:xfrm>
            <a:off x="6511638" y="2488367"/>
            <a:ext cx="5285621" cy="391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3227" y="464675"/>
            <a:ext cx="11727102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3775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62" y="1416648"/>
            <a:ext cx="11429918" cy="135636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https://i.ytimg.com/vi/PlvB7hMulVg/maxresdefaul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43" t="904" r="10690"/>
          <a:stretch/>
        </p:blipFill>
        <p:spPr bwMode="auto">
          <a:xfrm>
            <a:off x="519162" y="3462728"/>
            <a:ext cx="4877297" cy="30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Украинские националисты 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5" t="5266" r="5085" b="15139"/>
          <a:stretch/>
        </p:blipFill>
        <p:spPr bwMode="auto">
          <a:xfrm>
            <a:off x="5803202" y="3563781"/>
            <a:ext cx="5829165" cy="287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362058" y="612148"/>
            <a:ext cx="3664526" cy="62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833" y="344774"/>
            <a:ext cx="116623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4343"/>
                </a:solidFill>
                <a:latin typeface="Times New Roman" pitchFamily="18" charset="0"/>
                <a:cs typeface="Times New Roman" pitchFamily="18" charset="0"/>
              </a:rPr>
              <a:t>После государственного переворота 2014 года крайне правый национализм стал официальной государственной идеологией на Украине. Одна из характерных ее особенностей — готовность применения крайних силовых мер для обеспечения национальной монолитности страны и в отношении инакомыслящих. Это со всей очевидностью доказала так называемая «антитеррористическая операция» в отношении Донецкой и Луганской народных республик, трагедия в Доме профсоюзов в Одессе, а также спешно принятые дискриминационные законы в отношении русского языка и русскоязычного населения.</a:t>
            </a:r>
            <a:endParaRPr lang="ru-RU" sz="2400" dirty="0">
              <a:solidFill>
                <a:srgbClr val="FF434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2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23" y="404734"/>
            <a:ext cx="11677337" cy="26532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4343"/>
                </a:solidFill>
                <a:latin typeface="Times New Roman" pitchFamily="18" charset="0"/>
                <a:cs typeface="Times New Roman" pitchFamily="18" charset="0"/>
              </a:rPr>
              <a:t>16 марта 2014 г. в Крыму был проведен референдум по вопросу о будущем статусе и государственной принадлежности полуострова. Согласно официальным результатам референдума, подавляющее большинство проголосовавших во всех городах и административно-территориальных образованиях полуострова высказалось за присоединение к России.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44" t="3195" r="9830" b="-164"/>
          <a:stretch/>
        </p:blipFill>
        <p:spPr bwMode="auto">
          <a:xfrm>
            <a:off x="549792" y="2713220"/>
            <a:ext cx="5499923" cy="371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6" descr="https://smart-lab.ru/uploads/2022/images/10/18/02/2022/02/23/c8ff4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4" descr="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63" t="4633" r="11264" b="3246"/>
          <a:stretch/>
        </p:blipFill>
        <p:spPr bwMode="auto">
          <a:xfrm>
            <a:off x="6310859" y="2713220"/>
            <a:ext cx="5306518" cy="37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96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709" y="239843"/>
            <a:ext cx="11436927" cy="233846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Украина не позволила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 жить людям из Донецкой и Луганской самопровозглашенных народных республик 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лет вела обстрелы и бомбардировки этих территорий,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привели к значительным человеческим жертвам. Практически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шла гражданская война.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Украину Америка и другие страны обильно снабдили разными видами вооружения 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55" t="6262" r="10182" b="22222"/>
          <a:stretch/>
        </p:blipFill>
        <p:spPr bwMode="auto">
          <a:xfrm>
            <a:off x="438689" y="3807710"/>
            <a:ext cx="5177850" cy="264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2a00000180b952f8c08e45e8ebb9f13a3da9-469746-fast-image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8988" y="3613558"/>
            <a:ext cx="4921538" cy="284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В результате этих событий погибли 9 тысяч человек , из них 130 дети  Много людей стали инвалидами, т.к. потеряли руки, ноги, получили другие ранения. 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20" t="38211" r="31462" b="7056"/>
          <a:stretch/>
        </p:blipFill>
        <p:spPr bwMode="auto">
          <a:xfrm>
            <a:off x="4170754" y="2114499"/>
            <a:ext cx="3803758" cy="251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5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452513"/>
            <a:ext cx="11629228" cy="135636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Гуманитарная помощь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украинскому населению 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организаций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ibiryak-info.ru/wp-content/uploads/2022/05/DK202844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7938" y="1556844"/>
            <a:ext cx="4425681" cy="248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hototass4.cdnvideo.ru/width/1200_4ce85301/tass/m2/uploads/i/20161026/4361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9158" y="3828531"/>
            <a:ext cx="4253399" cy="27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://www.redcrossufa.ru/wp-content/uploads/2020/07/image-17-07-20-02-15-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www.redcrossufa.ru/wp-content/uploads/2020/07/image-17-07-20-02-15-9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 descr="https://e-news.su/uploads/posts/2017-01/1485513876_e-news.su_upload-tass_15134133-pic905-895x505-1906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15" r="4524"/>
          <a:stretch/>
        </p:blipFill>
        <p:spPr bwMode="auto">
          <a:xfrm>
            <a:off x="7240249" y="1394085"/>
            <a:ext cx="4307024" cy="255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MSUNG\Downloads\i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8785" y="3897443"/>
            <a:ext cx="3790499" cy="2528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79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4" y="470462"/>
            <a:ext cx="11485417" cy="263236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признания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февраля 2022 г. ДНР и ЛНР с главами республик были заключёны договоры о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дружбе, сотрудничестве и взаимной помощи</a:t>
            </a:r>
            <a:r>
              <a:rPr lang="ru-RU" sz="2800" b="1" dirty="0" smtClean="0"/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24 февраля, в ответ на обращение глав ДНР и ЛНР, президент России Владимир Путин заявил о принятии решения о проведении специальной военной операции в связи с ситуацией в Донбассе.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ttps://emigrating.ru/wp-content/uploads/2022/05/1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5003" y="3477718"/>
            <a:ext cx="4146595" cy="267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gai-news.ru/imagesgai/aHR0cHM6Ly9zMC5yYmsucnUvdjZfdG9wX3BpY3MvbWVkaWEvaW1nLzQvMTAvNzU2NTIwMDEyOTY1MTA0LmpwZw=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027" y="3447738"/>
            <a:ext cx="4255960" cy="267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MSUNG\Downloads\Без наз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7148" y="2518349"/>
            <a:ext cx="3507697" cy="2128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99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803" y="452512"/>
            <a:ext cx="11587397" cy="18709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Целью спецоперации является защита людей, которые на протяжении восьми лет подвергались издевательствам и геноциду со стороны украинских националистов, а так же осуществление демилитаризации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денацификации Украины.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http://www.redcrossufa.ru/wp-content/uploads/2020/07/image-17-07-20-02-15-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www.redcrossufa.ru/wp-content/uploads/2020/07/image-17-07-20-02-15-9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SAMSUNG\Downloads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636" y="2563202"/>
            <a:ext cx="3782831" cy="2494476"/>
          </a:xfrm>
          <a:prstGeom prst="rect">
            <a:avLst/>
          </a:prstGeom>
          <a:noFill/>
        </p:spPr>
      </p:pic>
      <p:pic>
        <p:nvPicPr>
          <p:cNvPr id="3075" name="Picture 3" descr="C:\Users\SAMSUNG\Downloads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2220" y="2119234"/>
            <a:ext cx="2857500" cy="1600200"/>
          </a:xfrm>
          <a:prstGeom prst="rect">
            <a:avLst/>
          </a:prstGeom>
          <a:noFill/>
        </p:spPr>
      </p:pic>
      <p:pic>
        <p:nvPicPr>
          <p:cNvPr id="3076" name="Picture 4" descr="C:\Users\SAMSUNG\Downloads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0604" y="2548329"/>
            <a:ext cx="3662053" cy="2422708"/>
          </a:xfrm>
          <a:prstGeom prst="rect">
            <a:avLst/>
          </a:prstGeom>
          <a:noFill/>
        </p:spPr>
      </p:pic>
      <p:pic>
        <p:nvPicPr>
          <p:cNvPr id="3077" name="Picture 5" descr="C:\Users\SAMSUNG\Downloads\images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7306" y="3832955"/>
            <a:ext cx="4107304" cy="2607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79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2139" y="417844"/>
            <a:ext cx="7795614" cy="45719"/>
          </a:xfrm>
        </p:spPr>
        <p:txBody>
          <a:bodyPr>
            <a:noAutofit/>
          </a:bodyPr>
          <a:lstStyle/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6" descr="https://www.karavantver.ru/common/upload/images/IMG_9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84603" y="1551750"/>
            <a:ext cx="7197725" cy="271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C:\Users\SAMSUNG\Downloads\Без назван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599" y="1536365"/>
            <a:ext cx="10288185" cy="3830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29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253</TotalTime>
  <Words>204</Words>
  <Application>Microsoft Office PowerPoint</Application>
  <PresentationFormat>Произвольный</PresentationFormat>
  <Paragraphs>14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Базис</vt:lpstr>
      <vt:lpstr>СПЕЦИАЛЬНАЯ  ВОЕННАЯ ОПЕРАЦИЯ  НА УКРАИНЕ</vt:lpstr>
      <vt:lpstr>В 2014 году Украина под влиянием США совершила антиконституционный государственный переворот. Президент страны силой был смещен со своего поста. Те, кто осмеливался открыто называть это государственным переворотом, либо сталкивался с судебным преследованием, либо просто был вынужден покинуть страну. </vt:lpstr>
      <vt:lpstr> </vt:lpstr>
      <vt:lpstr>16 марта 2014 г. в Крыму был проведен референдум по вопросу о будущем статусе и государственной принадлежности полуострова. Согласно официальным результатам референдума, подавляющее большинство проголосовавших во всех городах и административно-территориальных образованиях полуострова высказалось за присоединение к России. </vt:lpstr>
      <vt:lpstr>Украина не позволила спокойно жить людям из Донецкой и Луганской самопровозглашенных народных республик и 8 лет вела обстрелы и бомбардировки этих территорий, которые привели к значительным человеческим жертвам. Практически шла гражданская война. </vt:lpstr>
      <vt:lpstr>Гуманитарная помощь украинскому населению от российских организаций </vt:lpstr>
      <vt:lpstr>После признания 21 февраля 2022 г. ДНР и ЛНР с главами республик были заключёны договоры о дружбе, сотрудничестве и взаимной помощи . 24 февраля, в ответ на обращение глав ДНР и ЛНР, президент России Владимир Путин заявил о принятии решения о проведении специальной военной операции в связи с ситуацией в Донбассе.   </vt:lpstr>
      <vt:lpstr>  Целью спецоперации является защита людей, которые на протяжении восьми лет подвергались издевательствам и геноциду со стороны украинских националистов, а так же осуществление демилитаризации  и денацификации Украины.  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dcterms:created xsi:type="dcterms:W3CDTF">2022-05-12T07:34:55Z</dcterms:created>
  <dcterms:modified xsi:type="dcterms:W3CDTF">2023-05-18T13:58:36Z</dcterms:modified>
</cp:coreProperties>
</file>