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3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55D918-0D48-44D3-9287-CAE1B93EB64A}" type="doc">
      <dgm:prSet loTypeId="urn:microsoft.com/office/officeart/2005/8/layout/pyramid1" loCatId="pyramid" qsTypeId="urn:microsoft.com/office/officeart/2005/8/quickstyle/simple1" qsCatId="simple" csTypeId="urn:microsoft.com/office/officeart/2005/8/colors/accent4_5" csCatId="accent4" phldr="1"/>
      <dgm:spPr/>
    </dgm:pt>
    <dgm:pt modelId="{F014B99B-BC0F-4D51-AA35-03139CBC5BDF}">
      <dgm:prSet phldrT="[Текст]" custT="1"/>
      <dgm:spPr>
        <a:solidFill>
          <a:srgbClr val="0070C0"/>
        </a:solidFill>
      </dgm:spPr>
      <dgm:t>
        <a:bodyPr/>
        <a:lstStyle/>
        <a:p>
          <a:endParaRPr lang="ru-RU" sz="1200" b="1" dirty="0"/>
        </a:p>
        <a:p>
          <a:endParaRPr lang="ru-RU" sz="1200" b="1" dirty="0"/>
        </a:p>
        <a:p>
          <a:endParaRPr lang="ru-RU" sz="1200" b="1" dirty="0"/>
        </a:p>
        <a:p>
          <a:endParaRPr lang="ru-RU" sz="1200" b="1" dirty="0"/>
        </a:p>
        <a:p>
          <a:r>
            <a:rPr lang="ru-RU" sz="1200" b="1" dirty="0">
              <a:solidFill>
                <a:schemeClr val="bg1"/>
              </a:solidFill>
            </a:rPr>
            <a:t>Федеральный </a:t>
          </a:r>
        </a:p>
        <a:p>
          <a:r>
            <a:rPr lang="ru-RU" sz="1200" b="1" dirty="0">
              <a:solidFill>
                <a:schemeClr val="bg1"/>
              </a:solidFill>
            </a:rPr>
            <a:t>уровень</a:t>
          </a:r>
        </a:p>
      </dgm:t>
    </dgm:pt>
    <dgm:pt modelId="{547044BC-B29A-41C2-9396-2C63C92CED4B}" type="parTrans" cxnId="{DF277F6E-5463-4336-ABDE-6CE9BBB5760E}">
      <dgm:prSet/>
      <dgm:spPr/>
      <dgm:t>
        <a:bodyPr/>
        <a:lstStyle/>
        <a:p>
          <a:endParaRPr lang="ru-RU" b="1"/>
        </a:p>
      </dgm:t>
    </dgm:pt>
    <dgm:pt modelId="{310293B5-AF1E-4EB5-9AC5-576D9AB28450}" type="sibTrans" cxnId="{DF277F6E-5463-4336-ABDE-6CE9BBB5760E}">
      <dgm:prSet/>
      <dgm:spPr/>
      <dgm:t>
        <a:bodyPr/>
        <a:lstStyle/>
        <a:p>
          <a:endParaRPr lang="ru-RU" b="1"/>
        </a:p>
      </dgm:t>
    </dgm:pt>
    <dgm:pt modelId="{CBB2EDB4-08BF-49DB-9282-C363CE23E3D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200" b="1" dirty="0"/>
            <a:t>Региональный уровень</a:t>
          </a:r>
        </a:p>
      </dgm:t>
    </dgm:pt>
    <dgm:pt modelId="{061A8EDF-95EB-4ED1-B54D-E85549B7DDD2}" type="parTrans" cxnId="{AE28E987-068C-4050-9EA0-6987A9368CE5}">
      <dgm:prSet/>
      <dgm:spPr/>
      <dgm:t>
        <a:bodyPr/>
        <a:lstStyle/>
        <a:p>
          <a:endParaRPr lang="ru-RU" b="1"/>
        </a:p>
      </dgm:t>
    </dgm:pt>
    <dgm:pt modelId="{8A73D853-84E8-4FCE-B4F9-A28E61B55BFC}" type="sibTrans" cxnId="{AE28E987-068C-4050-9EA0-6987A9368CE5}">
      <dgm:prSet/>
      <dgm:spPr/>
      <dgm:t>
        <a:bodyPr/>
        <a:lstStyle/>
        <a:p>
          <a:endParaRPr lang="ru-RU" b="1"/>
        </a:p>
      </dgm:t>
    </dgm:pt>
    <dgm:pt modelId="{8380A261-4409-4C6B-8A07-0D64C5422F6D}">
      <dgm:prSet phldrT="[Текст]" custT="1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ru-RU" sz="1200" b="1" dirty="0"/>
            <a:t>Уровень ОО</a:t>
          </a:r>
        </a:p>
      </dgm:t>
    </dgm:pt>
    <dgm:pt modelId="{FDF2E5F5-8F13-4FFA-81A9-3BFDEEE2F092}" type="sibTrans" cxnId="{E7AC5795-AE57-4629-9DCD-7B603559995E}">
      <dgm:prSet/>
      <dgm:spPr/>
      <dgm:t>
        <a:bodyPr/>
        <a:lstStyle/>
        <a:p>
          <a:endParaRPr lang="ru-RU" b="1"/>
        </a:p>
      </dgm:t>
    </dgm:pt>
    <dgm:pt modelId="{48549D1C-43AC-47BA-B869-251333E1E3E6}" type="parTrans" cxnId="{E7AC5795-AE57-4629-9DCD-7B603559995E}">
      <dgm:prSet/>
      <dgm:spPr/>
      <dgm:t>
        <a:bodyPr/>
        <a:lstStyle/>
        <a:p>
          <a:endParaRPr lang="ru-RU" b="1"/>
        </a:p>
      </dgm:t>
    </dgm:pt>
    <dgm:pt modelId="{8C222443-D6D5-437E-8A06-7845FF64044F}" type="pres">
      <dgm:prSet presAssocID="{C055D918-0D48-44D3-9287-CAE1B93EB64A}" presName="Name0" presStyleCnt="0">
        <dgm:presLayoutVars>
          <dgm:dir/>
          <dgm:animLvl val="lvl"/>
          <dgm:resizeHandles val="exact"/>
        </dgm:presLayoutVars>
      </dgm:prSet>
      <dgm:spPr/>
    </dgm:pt>
    <dgm:pt modelId="{8E592AC7-B094-488F-86DE-8B46AA43A5F7}" type="pres">
      <dgm:prSet presAssocID="{F014B99B-BC0F-4D51-AA35-03139CBC5BDF}" presName="Name8" presStyleCnt="0"/>
      <dgm:spPr/>
    </dgm:pt>
    <dgm:pt modelId="{47753778-DDCD-4F66-8671-0963E55AC1AB}" type="pres">
      <dgm:prSet presAssocID="{F014B99B-BC0F-4D51-AA35-03139CBC5BD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8BBE6D-1C8E-4142-827F-B1B32D20364B}" type="pres">
      <dgm:prSet presAssocID="{F014B99B-BC0F-4D51-AA35-03139CBC5BD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609C55-E487-4600-AFD0-8994D3888F22}" type="pres">
      <dgm:prSet presAssocID="{CBB2EDB4-08BF-49DB-9282-C363CE23E3D0}" presName="Name8" presStyleCnt="0"/>
      <dgm:spPr/>
    </dgm:pt>
    <dgm:pt modelId="{7099C5AD-A666-455F-9144-31509FAE35FB}" type="pres">
      <dgm:prSet presAssocID="{CBB2EDB4-08BF-49DB-9282-C363CE23E3D0}" presName="level" presStyleLbl="node1" presStyleIdx="1" presStyleCnt="3" custLinFactNeighborX="-179" custLinFactNeighborY="9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64A9E2-4365-4891-A563-4210D9FE6047}" type="pres">
      <dgm:prSet presAssocID="{CBB2EDB4-08BF-49DB-9282-C363CE23E3D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66420A-6794-4210-A8DC-A681DFE94B26}" type="pres">
      <dgm:prSet presAssocID="{8380A261-4409-4C6B-8A07-0D64C5422F6D}" presName="Name8" presStyleCnt="0"/>
      <dgm:spPr/>
    </dgm:pt>
    <dgm:pt modelId="{3405B94A-B110-4EB0-B99D-680A85764021}" type="pres">
      <dgm:prSet presAssocID="{8380A261-4409-4C6B-8A07-0D64C5422F6D}" presName="level" presStyleLbl="node1" presStyleIdx="2" presStyleCnt="3" custLinFactNeighborX="-253" custLinFactNeighborY="-23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789FCB-B92C-4A52-BB06-4A95FA62001B}" type="pres">
      <dgm:prSet presAssocID="{8380A261-4409-4C6B-8A07-0D64C5422F6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2952A2-E36A-4C36-9F3E-BBB3A16BEAFF}" type="presOf" srcId="{CBB2EDB4-08BF-49DB-9282-C363CE23E3D0}" destId="{7099C5AD-A666-455F-9144-31509FAE35FB}" srcOrd="0" destOrd="0" presId="urn:microsoft.com/office/officeart/2005/8/layout/pyramid1"/>
    <dgm:cxn modelId="{792CBD91-D1FA-4645-B0E6-1E344FDF5B5F}" type="presOf" srcId="{F014B99B-BC0F-4D51-AA35-03139CBC5BDF}" destId="{158BBE6D-1C8E-4142-827F-B1B32D20364B}" srcOrd="1" destOrd="0" presId="urn:microsoft.com/office/officeart/2005/8/layout/pyramid1"/>
    <dgm:cxn modelId="{CB6F3BE7-F153-4CED-8270-72A0F84A15F2}" type="presOf" srcId="{CBB2EDB4-08BF-49DB-9282-C363CE23E3D0}" destId="{8064A9E2-4365-4891-A563-4210D9FE6047}" srcOrd="1" destOrd="0" presId="urn:microsoft.com/office/officeart/2005/8/layout/pyramid1"/>
    <dgm:cxn modelId="{EBAC2FB6-06C0-4A9E-9E1C-FA45C82478E1}" type="presOf" srcId="{F014B99B-BC0F-4D51-AA35-03139CBC5BDF}" destId="{47753778-DDCD-4F66-8671-0963E55AC1AB}" srcOrd="0" destOrd="0" presId="urn:microsoft.com/office/officeart/2005/8/layout/pyramid1"/>
    <dgm:cxn modelId="{E7AC5795-AE57-4629-9DCD-7B603559995E}" srcId="{C055D918-0D48-44D3-9287-CAE1B93EB64A}" destId="{8380A261-4409-4C6B-8A07-0D64C5422F6D}" srcOrd="2" destOrd="0" parTransId="{48549D1C-43AC-47BA-B869-251333E1E3E6}" sibTransId="{FDF2E5F5-8F13-4FFA-81A9-3BFDEEE2F092}"/>
    <dgm:cxn modelId="{684A2119-F004-4EA4-91AB-934B6F8401A9}" type="presOf" srcId="{8380A261-4409-4C6B-8A07-0D64C5422F6D}" destId="{3405B94A-B110-4EB0-B99D-680A85764021}" srcOrd="0" destOrd="0" presId="urn:microsoft.com/office/officeart/2005/8/layout/pyramid1"/>
    <dgm:cxn modelId="{AE28E987-068C-4050-9EA0-6987A9368CE5}" srcId="{C055D918-0D48-44D3-9287-CAE1B93EB64A}" destId="{CBB2EDB4-08BF-49DB-9282-C363CE23E3D0}" srcOrd="1" destOrd="0" parTransId="{061A8EDF-95EB-4ED1-B54D-E85549B7DDD2}" sibTransId="{8A73D853-84E8-4FCE-B4F9-A28E61B55BFC}"/>
    <dgm:cxn modelId="{87C54C2A-2433-412F-AFDC-EF80684BA9FB}" type="presOf" srcId="{C055D918-0D48-44D3-9287-CAE1B93EB64A}" destId="{8C222443-D6D5-437E-8A06-7845FF64044F}" srcOrd="0" destOrd="0" presId="urn:microsoft.com/office/officeart/2005/8/layout/pyramid1"/>
    <dgm:cxn modelId="{DF277F6E-5463-4336-ABDE-6CE9BBB5760E}" srcId="{C055D918-0D48-44D3-9287-CAE1B93EB64A}" destId="{F014B99B-BC0F-4D51-AA35-03139CBC5BDF}" srcOrd="0" destOrd="0" parTransId="{547044BC-B29A-41C2-9396-2C63C92CED4B}" sibTransId="{310293B5-AF1E-4EB5-9AC5-576D9AB28450}"/>
    <dgm:cxn modelId="{1E5B1BBB-EB15-427C-923B-76FB6018FA59}" type="presOf" srcId="{8380A261-4409-4C6B-8A07-0D64C5422F6D}" destId="{EB789FCB-B92C-4A52-BB06-4A95FA62001B}" srcOrd="1" destOrd="0" presId="urn:microsoft.com/office/officeart/2005/8/layout/pyramid1"/>
    <dgm:cxn modelId="{FC54928D-8489-45BE-A419-478DF3152712}" type="presParOf" srcId="{8C222443-D6D5-437E-8A06-7845FF64044F}" destId="{8E592AC7-B094-488F-86DE-8B46AA43A5F7}" srcOrd="0" destOrd="0" presId="urn:microsoft.com/office/officeart/2005/8/layout/pyramid1"/>
    <dgm:cxn modelId="{DC294B94-6F0D-4281-8DCC-7EE503DCE163}" type="presParOf" srcId="{8E592AC7-B094-488F-86DE-8B46AA43A5F7}" destId="{47753778-DDCD-4F66-8671-0963E55AC1AB}" srcOrd="0" destOrd="0" presId="urn:microsoft.com/office/officeart/2005/8/layout/pyramid1"/>
    <dgm:cxn modelId="{32B8B60D-2A65-4E4C-9F0F-98AF62A9611C}" type="presParOf" srcId="{8E592AC7-B094-488F-86DE-8B46AA43A5F7}" destId="{158BBE6D-1C8E-4142-827F-B1B32D20364B}" srcOrd="1" destOrd="0" presId="urn:microsoft.com/office/officeart/2005/8/layout/pyramid1"/>
    <dgm:cxn modelId="{4C8D2E90-553F-4C69-9633-5DB19C6B4730}" type="presParOf" srcId="{8C222443-D6D5-437E-8A06-7845FF64044F}" destId="{08609C55-E487-4600-AFD0-8994D3888F22}" srcOrd="1" destOrd="0" presId="urn:microsoft.com/office/officeart/2005/8/layout/pyramid1"/>
    <dgm:cxn modelId="{9AE41948-5B39-48DA-8B26-40AF888C607C}" type="presParOf" srcId="{08609C55-E487-4600-AFD0-8994D3888F22}" destId="{7099C5AD-A666-455F-9144-31509FAE35FB}" srcOrd="0" destOrd="0" presId="urn:microsoft.com/office/officeart/2005/8/layout/pyramid1"/>
    <dgm:cxn modelId="{EDA768DD-D368-40A1-A0BA-204DC4265C49}" type="presParOf" srcId="{08609C55-E487-4600-AFD0-8994D3888F22}" destId="{8064A9E2-4365-4891-A563-4210D9FE6047}" srcOrd="1" destOrd="0" presId="urn:microsoft.com/office/officeart/2005/8/layout/pyramid1"/>
    <dgm:cxn modelId="{EE52A2AF-CD13-415D-9E54-7F7697F26A0C}" type="presParOf" srcId="{8C222443-D6D5-437E-8A06-7845FF64044F}" destId="{4E66420A-6794-4210-A8DC-A681DFE94B26}" srcOrd="2" destOrd="0" presId="urn:microsoft.com/office/officeart/2005/8/layout/pyramid1"/>
    <dgm:cxn modelId="{3162D02E-FA21-4300-B51B-7304BA500A88}" type="presParOf" srcId="{4E66420A-6794-4210-A8DC-A681DFE94B26}" destId="{3405B94A-B110-4EB0-B99D-680A85764021}" srcOrd="0" destOrd="0" presId="urn:microsoft.com/office/officeart/2005/8/layout/pyramid1"/>
    <dgm:cxn modelId="{48E779E7-74C8-4ED9-B4DB-8D03ECADD262}" type="presParOf" srcId="{4E66420A-6794-4210-A8DC-A681DFE94B26}" destId="{EB789FCB-B92C-4A52-BB06-4A95FA62001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53778-DDCD-4F66-8671-0963E55AC1AB}">
      <dsp:nvSpPr>
        <dsp:cNvPr id="0" name=""/>
        <dsp:cNvSpPr/>
      </dsp:nvSpPr>
      <dsp:spPr>
        <a:xfrm>
          <a:off x="1500197" y="0"/>
          <a:ext cx="1500197" cy="1729979"/>
        </a:xfrm>
        <a:prstGeom prst="trapezoid">
          <a:avLst>
            <a:gd name="adj" fmla="val 5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</a:rPr>
            <a:t>Федеральный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</a:rPr>
            <a:t>уровень</a:t>
          </a:r>
        </a:p>
      </dsp:txBody>
      <dsp:txXfrm>
        <a:off x="1500197" y="0"/>
        <a:ext cx="1500197" cy="1729979"/>
      </dsp:txXfrm>
    </dsp:sp>
    <dsp:sp modelId="{7099C5AD-A666-455F-9144-31509FAE35FB}">
      <dsp:nvSpPr>
        <dsp:cNvPr id="0" name=""/>
        <dsp:cNvSpPr/>
      </dsp:nvSpPr>
      <dsp:spPr>
        <a:xfrm>
          <a:off x="744728" y="1746742"/>
          <a:ext cx="3000395" cy="1729979"/>
        </a:xfrm>
        <a:prstGeom prst="trapezoid">
          <a:avLst>
            <a:gd name="adj" fmla="val 43359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Региональный уровень</a:t>
          </a:r>
        </a:p>
      </dsp:txBody>
      <dsp:txXfrm>
        <a:off x="1269797" y="1746742"/>
        <a:ext cx="1950256" cy="1729979"/>
      </dsp:txXfrm>
    </dsp:sp>
    <dsp:sp modelId="{3405B94A-B110-4EB0-B99D-680A85764021}">
      <dsp:nvSpPr>
        <dsp:cNvPr id="0" name=""/>
        <dsp:cNvSpPr/>
      </dsp:nvSpPr>
      <dsp:spPr>
        <a:xfrm>
          <a:off x="0" y="3420047"/>
          <a:ext cx="4500593" cy="1729979"/>
        </a:xfrm>
        <a:prstGeom prst="trapezoid">
          <a:avLst>
            <a:gd name="adj" fmla="val 43359"/>
          </a:avLst>
        </a:prstGeom>
        <a:solidFill>
          <a:srgbClr val="00B0F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Уровень ОО</a:t>
          </a:r>
        </a:p>
      </dsp:txBody>
      <dsp:txXfrm>
        <a:off x="787603" y="3420047"/>
        <a:ext cx="2925385" cy="17299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426D5F0-F15D-45D8-B753-04256A09E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34B13E3-A7C9-4F06-8BF0-71CB1F01BE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9287681-A4B1-4DAC-A920-9387974B8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131B457-C1D0-41FE-8722-7952E14C0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8B35363-2DD3-4661-9ABF-385D2B8D7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93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3546C41-6417-4C7D-B049-579510482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06122519-FBFC-4159-9736-37DE6CA07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75F782A-FEF0-41B8-BAA5-10063E322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D4C7A27-2ABD-41A7-9156-FF3A3F3A8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EA08DD4-7635-41C4-BB05-0081EC362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76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E8FBEFD6-19D8-4157-94B4-E769263FEE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0E7B3C1-9979-4B9C-AC81-CB931EC73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3E57E9F-C955-45B6-89E0-B9E079082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6D6ED75-BBC5-4A7F-8407-C971FCCE9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D22B203-93D4-49E9-864F-689DAF523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96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3D5C038-3522-431D-87BE-7CFA9834F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DC4E588-0F00-4384-9F1F-F5C9E3DA1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E89D4BC-E56F-434F-913A-C71EE4E08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F9AB716-A8D1-4D69-BD98-B3B2E800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BA62A0C-B6F2-42D3-8C52-2FF842F6D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85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5B04A08-E050-4053-8984-12BBC8E96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E542FE7-6161-49CC-BC77-6DCA71AB9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BC7ED17-C6C0-4B04-8221-829B5E38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96ACE2A-66AE-434A-B79F-6789D4C3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508750E-3676-4599-B399-1616DA3DE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18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39ABB5-252F-4287-B9DB-9F455489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98B0176-9100-4412-8D04-3956CCDA49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F9CFD9A-1562-4710-8B23-02E3F449B5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3A1EC48-318E-49FB-86F6-43C974CED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F3DD520-2EDD-440C-BB5E-5226A04F3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03C1C0C-1785-4ABF-9EAA-A07953F1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04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84231B2-1DC3-47D3-BB38-019BF65C8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B00D8E1-DCE9-4EE4-89A5-5A59DCA85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E361F16-CADF-4C8C-A7C4-95113ECD7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8C4106D-E03F-49F9-B57D-F511E44B3C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9D21BD0C-B38E-470E-8450-61B520B0BD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8FCFC90D-B2BF-415A-8F29-DDD9DB526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458F0A58-A757-4749-9A27-EC9553889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CCF6A723-A1F8-42E8-B069-820FDFE3A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706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A972743-E750-46F7-8B23-17A0CB1B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604CFA0-DF05-4D8C-8E5E-48A480DFF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45FC85E-5960-4203-B855-7EAEC710D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944812AA-A82C-460E-8580-C311591C4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0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3ABAC833-9583-4819-A73C-9834D42D0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7A1B4BAD-8B25-416D-A92A-A661435AA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426697C-C936-4018-92B8-5CA6FABF4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78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EBB934-6DE9-4C5D-964E-65571BE78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54D6F1F-0591-4F30-B0B7-B4A89AC08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1A51593-8ADF-4AD1-8B9E-71971FA7B7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CDCB633-62A2-4001-8013-B39E5760F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F76BE7B-2A82-4FB0-8DCE-2A44B9DBF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1F2F264-AC45-4A20-A3DA-F7103D790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57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3CF078-E04C-428A-96D2-8C3A015BD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427DE1C0-285E-47B6-AF60-79C712F932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034E319-A0D4-4847-B031-A29323CA8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C060F3D-E1E5-4D7E-8C34-1D28DC7AD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8ABEF55D-40BF-4BE1-B60F-F66AA84CF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470D5D7D-51A4-4A9B-A228-6681819AA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317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E5E1C93-7273-4DA1-8345-628C07AF7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C817E9D-BEF3-4AD5-8894-A097E19E5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1227CCA-D85B-4C26-ACB8-E7F4CBFC0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48839-2E5F-4FCD-9385-9841CECCCCC4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793FC40-929E-4354-A3C4-239C019F8C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6597033-0DD1-4327-930F-3D19E311A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796E4-46DC-4F4C-9C07-5371ED3C3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53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4" name="Прямоугольник 5"/>
          <p:cNvSpPr>
            <a:spLocks noChangeArrowheads="1"/>
          </p:cNvSpPr>
          <p:nvPr/>
        </p:nvSpPr>
        <p:spPr bwMode="auto">
          <a:xfrm>
            <a:off x="3431704" y="788579"/>
            <a:ext cx="47988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Анализ проблем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083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408" y="6309320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608415" y="179609"/>
            <a:ext cx="3312369" cy="360040"/>
          </a:xfrm>
        </p:spPr>
        <p:txBody>
          <a:bodyPr rtlCol="0">
            <a:noAutofit/>
          </a:bodyPr>
          <a:lstStyle/>
          <a:p>
            <a:pPr algn="just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  <p:sp>
        <p:nvSpPr>
          <p:cNvPr id="1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167938" y="6429375"/>
            <a:ext cx="347662" cy="285750"/>
          </a:xfrm>
        </p:spPr>
        <p:txBody>
          <a:bodyPr/>
          <a:lstStyle/>
          <a:p>
            <a:pPr algn="ctr">
              <a:defRPr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1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703492"/>
              </p:ext>
            </p:extLst>
          </p:nvPr>
        </p:nvGraphicFramePr>
        <p:xfrm>
          <a:off x="796777" y="1523557"/>
          <a:ext cx="10742457" cy="4075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0819"/>
                <a:gridCol w="3580819"/>
                <a:gridCol w="3580819"/>
              </a:tblGrid>
              <a:tr h="48602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коренная причина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решения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6076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Отсутствие стандарта процесса расстановки библиотечного фонда</a:t>
                      </a:r>
                      <a:endParaRPr lang="ru-RU" sz="2000" b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соблюдены стандарты УДК и требования ППБ и СНиП 2.08.02-89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Внедрение в работу библиотеки стандартов УДК и требований ППБ и СНиП 2.08.02-89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8150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Длительное время поиска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выдачи учебной литературы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подачи заявки читателя и  </a:t>
                      </a: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алгоритма поиска и выдачи книг читателю.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и внедрение в работу форму заявки читателя;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бучение читателей работе с каталогами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167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AD987F0A-53C7-4A4A-8BA7-E39A8CD592AC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2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11460178"/>
              </p:ext>
            </p:extLst>
          </p:nvPr>
        </p:nvGraphicFramePr>
        <p:xfrm>
          <a:off x="1647845" y="959979"/>
          <a:ext cx="4500593" cy="5189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6137030" y="1722912"/>
            <a:ext cx="4378570" cy="71437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Проблемы, решение которых требуется 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федеральном уровне – не выявлены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59846" y="2737585"/>
            <a:ext cx="4355754" cy="71437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Проблемы, решение которых требуется 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региональном уровне – не выявлены</a:t>
            </a:r>
          </a:p>
        </p:txBody>
      </p:sp>
      <p:sp>
        <p:nvSpPr>
          <p:cNvPr id="9" name="Пятно 1 60"/>
          <p:cNvSpPr/>
          <p:nvPr/>
        </p:nvSpPr>
        <p:spPr>
          <a:xfrm>
            <a:off x="2716374" y="5368583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3" name="Пятно 1 60"/>
          <p:cNvSpPr/>
          <p:nvPr/>
        </p:nvSpPr>
        <p:spPr>
          <a:xfrm>
            <a:off x="4184471" y="5472381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pic>
        <p:nvPicPr>
          <p:cNvPr id="1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2608415" y="179609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444" y="522303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374" y="6309320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Прямоугольник 5"/>
          <p:cNvSpPr>
            <a:spLocks noChangeArrowheads="1"/>
          </p:cNvSpPr>
          <p:nvPr/>
        </p:nvSpPr>
        <p:spPr bwMode="auto">
          <a:xfrm>
            <a:off x="3982318" y="797802"/>
            <a:ext cx="47988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Пирамида  проблем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348540" y="4583115"/>
            <a:ext cx="4214475" cy="128075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1 </a:t>
            </a:r>
            <a:r>
              <a:rPr lang="ru-RU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стандарта процесса расстановки библиотечного </a:t>
            </a:r>
            <a:r>
              <a:rPr lang="ru-RU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фонда</a:t>
            </a:r>
          </a:p>
          <a:p>
            <a:pPr>
              <a:defRPr/>
            </a:pPr>
            <a:r>
              <a:rPr lang="ru-RU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Длительное время поиска и выдачи учебной литературы</a:t>
            </a:r>
            <a:endParaRPr lang="ru-RU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124</Words>
  <Application>Microsoft Office PowerPoint</Application>
  <PresentationFormat>Широкоэкранный</PresentationFormat>
  <Paragraphs>31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Челябинская область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Челябинская область</dc:title>
  <dc:creator>Григорьева Ирина Анатольевна</dc:creator>
  <cp:lastModifiedBy>Александр</cp:lastModifiedBy>
  <cp:revision>5</cp:revision>
  <dcterms:created xsi:type="dcterms:W3CDTF">2022-11-08T03:38:56Z</dcterms:created>
  <dcterms:modified xsi:type="dcterms:W3CDTF">2024-03-22T07:59:51Z</dcterms:modified>
</cp:coreProperties>
</file>