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828" r:id="rId3"/>
    <p:sldId id="829" r:id="rId4"/>
    <p:sldId id="821" r:id="rId5"/>
    <p:sldId id="827" r:id="rId6"/>
    <p:sldId id="826" r:id="rId7"/>
    <p:sldId id="304" r:id="rId8"/>
    <p:sldId id="303" r:id="rId9"/>
    <p:sldId id="305" r:id="rId10"/>
    <p:sldId id="27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103" d="100"/>
          <a:sy n="103" d="100"/>
        </p:scale>
        <p:origin x="21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-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3297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3297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31999" y="822894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«Симский механический техникум»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5508104" y="5119241"/>
            <a:ext cx="32673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Игоревна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систематизации библиотечного фонда ГБПОУ «Симский механический техникум»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000" smtClean="0"/>
              <a:t>10</a:t>
            </a:fld>
            <a:endParaRPr lang="ru-RU" sz="1000" dirty="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72893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69" y="37804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47664" y="487842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9570"/>
              </p:ext>
            </p:extLst>
          </p:nvPr>
        </p:nvGraphicFramePr>
        <p:xfrm>
          <a:off x="251519" y="1015049"/>
          <a:ext cx="8468773" cy="51898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5104"/>
                <a:gridCol w="1155052"/>
                <a:gridCol w="400045"/>
                <a:gridCol w="2664296"/>
                <a:gridCol w="1080120"/>
                <a:gridCol w="1224136"/>
                <a:gridCol w="1700020"/>
              </a:tblGrid>
              <a:tr h="28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70974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расстановки библиотечного фонда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стандарта расстановки библиотечного фонда по системе УДК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б-кой СМТ,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Воскобойникова Юлия Николаевна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внедрение в работу библиотеки стандарта расстановки библиотечного фонда по системе УДК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56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Перестановка стеллажей в соответствие с требованиями ППБ и СНип2.08.02-89 (с привлечением обучающихся)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Стандартный порядок расположения стеллажей, увеличение проходов между стендами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56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книг библиотечного фонда в соответствие с требованиями системы УДК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книг библиотечного фонда по системе УДК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4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размещение новых табличек для стеллажей и полок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библиотечного фонда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70974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поиска и выдачи учебной литературы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обучающих семинаров для преподавателей и обучающихся по работе с алфавитным и систематическим каталогами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25.03.2024-18.04.2024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 у обучающихся работы с каталогами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4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 формы подачи заявки читателя на выдачу книг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форма заявки читателя на запрашиваемую литературу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283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алгоритма поиска и выдачи книг читателю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выдачи книг до 2-х минут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121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оценка достижения целевых показателей проекта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 целевые показатели: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Стандартная расстановка стеллажей.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Номенклатура полок по стеллажам.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Расстановка полок по системе УДК.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Сокращение времени просмотра алфавитного и систематического каталогов читателями до 5 минут.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Сокращение времени обслуживания читателя до 2 минут. 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4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9680" t="16401" r="8001" b="12201"/>
          <a:stretch/>
        </p:blipFill>
        <p:spPr>
          <a:xfrm>
            <a:off x="873052" y="788811"/>
            <a:ext cx="7664717" cy="5318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800" t="21651" r="75200" b="67849"/>
          <a:stretch/>
        </p:blipFill>
        <p:spPr>
          <a:xfrm>
            <a:off x="820970" y="1628800"/>
            <a:ext cx="1800200" cy="720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71840" t="77300" r="3800" b="8001"/>
          <a:stretch/>
        </p:blipFill>
        <p:spPr>
          <a:xfrm>
            <a:off x="6449537" y="5321094"/>
            <a:ext cx="2088232" cy="1008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70160" t="22700" r="8841" b="67850"/>
          <a:stretch/>
        </p:blipFill>
        <p:spPr>
          <a:xfrm>
            <a:off x="6366733" y="1592897"/>
            <a:ext cx="220024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412095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3030" b="6787"/>
          <a:stretch/>
        </p:blipFill>
        <p:spPr>
          <a:xfrm>
            <a:off x="2339752" y="539649"/>
            <a:ext cx="4363953" cy="5777478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2308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2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396330" y="567429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" y="1115573"/>
            <a:ext cx="1809448" cy="237469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5516"/>
          <a:stretch/>
        </p:blipFill>
        <p:spPr>
          <a:xfrm>
            <a:off x="4918713" y="3831730"/>
            <a:ext cx="1718998" cy="2446743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3924" r="13970" b="18774"/>
          <a:stretch/>
        </p:blipFill>
        <p:spPr>
          <a:xfrm>
            <a:off x="2421531" y="3831730"/>
            <a:ext cx="1914806" cy="247759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439007" y="19950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Воскобойникова Юлия Николаевна, Заведующий библиотекой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«Симский механический техникум»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287" y="4916765"/>
            <a:ext cx="2269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Кидяйкин Кирилл,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привлекаемый обучающийся, группаТД-3А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663" y="4951323"/>
            <a:ext cx="2165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 Николай,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привлекаемый обучающийся,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руппа ТД-3Б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2433093" y="1410395"/>
            <a:ext cx="43509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2474120" y="3159940"/>
            <a:ext cx="3672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–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4016" y="634387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7995" y="6348112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4" y="42278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28464" y="188677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9382" y="549674"/>
            <a:ext cx="806221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стенда 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</a:t>
            </a:r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2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Симский </a:t>
            </a:r>
            <a:r>
              <a:rPr lang="ru-RU" sz="12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техникум»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8547" r="17625" b="3254"/>
          <a:stretch/>
        </p:blipFill>
        <p:spPr>
          <a:xfrm>
            <a:off x="611559" y="1140895"/>
            <a:ext cx="8255289" cy="5168425"/>
          </a:xfrm>
        </p:spPr>
      </p:pic>
    </p:spTree>
    <p:extLst>
      <p:ext uri="{BB962C8B-B14F-4D97-AF65-F5344CB8AC3E}">
        <p14:creationId xmlns:p14="http://schemas.microsoft.com/office/powerpoint/2010/main" val="95028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67480" y="694391"/>
            <a:ext cx="88936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текущего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ГБПОУ «Симский механический техникум»</a:t>
            </a:r>
          </a:p>
        </p:txBody>
      </p: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473296" y="4567199"/>
            <a:ext cx="14765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/>
              <a:t>7</a:t>
            </a: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4700698" y="4551910"/>
            <a:ext cx="400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56,27 час.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97959"/>
              </p:ext>
            </p:extLst>
          </p:nvPr>
        </p:nvGraphicFramePr>
        <p:xfrm>
          <a:off x="473296" y="4978166"/>
          <a:ext cx="3158335" cy="8534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58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расстановки библиотечного фонда</a:t>
                      </a:r>
                      <a:endParaRPr lang="ru-RU" alt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поиска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выдачи учебной литературы</a:t>
                      </a:r>
                      <a:endParaRPr lang="ru-RU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81" t="15350" r="2120" b="39500"/>
          <a:stretch/>
        </p:blipFill>
        <p:spPr>
          <a:xfrm>
            <a:off x="393446" y="1420900"/>
            <a:ext cx="8280920" cy="309634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2" y="623398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37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5973" y="6356729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97351" y="553758"/>
            <a:ext cx="4798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05252"/>
              </p:ext>
            </p:extLst>
          </p:nvPr>
        </p:nvGraphicFramePr>
        <p:xfrm>
          <a:off x="395536" y="1610189"/>
          <a:ext cx="8229600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2007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Отсутствие стандарта процесса расстановки библиотечного фонда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соблюдены стандарты УДК и требования ППБ и СНиП 2.08.02-89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работу библиотеки стандартов УДК и требований ППБ и СНиП 2.08.02-89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Длительное время поиска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выдачи учебной литературы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формы подачи заявки читателя и  алгоритма поиска и выдачи книг читателю.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в работу форму заявки читателя;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бучение читателей работе с каталогами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5632002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ятно 1 60"/>
          <p:cNvSpPr/>
          <p:nvPr/>
        </p:nvSpPr>
        <p:spPr>
          <a:xfrm>
            <a:off x="1424455" y="549616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740827" y="549616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4437" y="1655388"/>
            <a:ext cx="4135657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федеральном уровне – не выявлены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7382" y="3307037"/>
            <a:ext cx="421447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региональном уровне – не выявлены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97307" y="4578602"/>
            <a:ext cx="4214475" cy="12807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 Отсутствие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процесса расстановки библиотечного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поиска и выдачи учебной литературы</a:t>
            </a: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 smtClean="0"/>
              <a:t>9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167480" y="694391"/>
            <a:ext cx="88936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состояния процесса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ГБПОУ «Симский механический техникум»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 smtClean="0"/>
              <a:t>10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21" t="15350" r="3801" b="20600"/>
          <a:stretch/>
        </p:blipFill>
        <p:spPr>
          <a:xfrm>
            <a:off x="277248" y="1415367"/>
            <a:ext cx="8064896" cy="4392488"/>
          </a:xfrm>
          <a:prstGeom prst="rect">
            <a:avLst/>
          </a:prstGeom>
        </p:spPr>
      </p:pic>
      <p:sp>
        <p:nvSpPr>
          <p:cNvPr id="55" name="TextBox 48"/>
          <p:cNvSpPr txBox="1">
            <a:spLocks noChangeArrowheads="1"/>
          </p:cNvSpPr>
          <p:nvPr/>
        </p:nvSpPr>
        <p:spPr bwMode="auto">
          <a:xfrm>
            <a:off x="4614290" y="4645426"/>
            <a:ext cx="3001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14475"/>
              </p:ext>
            </p:extLst>
          </p:nvPr>
        </p:nvGraphicFramePr>
        <p:xfrm>
          <a:off x="4309696" y="4967820"/>
          <a:ext cx="3816424" cy="18700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424"/>
              </a:tblGrid>
              <a:tr h="21657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Создание стандарта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расстановки библиотечного фонда по системе УДК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Перестановка стеллажей,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соответствие с требованиями ППБ и СНиП2.08.02-89 (с привлечением обучающихся)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Расположение книг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библиотечного фонда, в соответствие с требованиями системы УДК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Изготовление и размещение новых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табличек для стеллажей и полок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Проведение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 семинаров для преподавателей и обучающихся по работе с алфавитным и систематическим каталогами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Разработка формы подачи заявки читателя на выдачу книг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Разработка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алгоритма поиска и выдачи книг читателю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6861781" y="3026836"/>
            <a:ext cx="2199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– 27,95 час.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613</Words>
  <Application>Microsoft Office PowerPoint</Application>
  <PresentationFormat>Экран (4:3)</PresentationFormat>
  <Paragraphs>136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Александр</cp:lastModifiedBy>
  <cp:revision>182</cp:revision>
  <cp:lastPrinted>2024-03-25T07:37:39Z</cp:lastPrinted>
  <dcterms:created xsi:type="dcterms:W3CDTF">2018-08-20T14:01:12Z</dcterms:created>
  <dcterms:modified xsi:type="dcterms:W3CDTF">2024-03-25T08:44:25Z</dcterms:modified>
</cp:coreProperties>
</file>