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 snapToGrid="0">
      <p:cViewPr varScale="1">
        <p:scale>
          <a:sx n="81" d="100"/>
          <a:sy n="81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7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5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4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9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BA34-9C26-4B7A-B221-27046FC1382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45CF-1DAE-4905-A79B-FEA601BAB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76"/>
            <a:ext cx="12192000" cy="6090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39" y="1828801"/>
            <a:ext cx="9601631" cy="23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1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82819"/>
            <a:ext cx="11832207" cy="25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1.userapi.com/s/v1/ig2/am2Pas2A6ehloP9nNoMSDnYq1siVoM58WdFv4Wrg77jCQqmhL6gnV1eJx8cwJ47H_kb-gFaT9SQ38Iui_kbPhqCo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3091543"/>
            <a:ext cx="2925868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6-2.userapi.com/s/v1/ig2/DoMUziEEERU_OSxLEgDUyYp9W9uHVotgbc2qqUl3KNkkJEv_7CeRceDQqrNIpj5YIQb7_bKX-Sqb4IZzRDfR8Bd9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33" y="2873829"/>
            <a:ext cx="2967035" cy="37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4.userapi.com/s/v1/ig2/vQKmOKDfPzdftAroysJTucYdrotCqN2wm47eE0xOcEUnXJzkQ9pWbBZdMh0MVFZrCwyaRaBRE0m_-VQfZ4YhHi72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9" y="2445134"/>
            <a:ext cx="4287904" cy="41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016" y="1340526"/>
            <a:ext cx="8802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октябре 2025 года проходил первый </a:t>
            </a:r>
            <a:r>
              <a:rPr lang="ru-RU" dirty="0"/>
              <a:t>этап сдачи нормативов </a:t>
            </a:r>
            <a:endParaRPr lang="ru-RU" dirty="0" smtClean="0"/>
          </a:p>
          <a:p>
            <a:pPr algn="ctr"/>
            <a:r>
              <a:rPr lang="ru-RU" dirty="0" smtClean="0"/>
              <a:t>Всероссийского </a:t>
            </a:r>
            <a:r>
              <a:rPr lang="ru-RU" dirty="0"/>
              <a:t>физкультурно-спортивного комплекса "Готов к труду и обороне" (ГТО)!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5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6" y="1596888"/>
            <a:ext cx="2057400" cy="2376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220685"/>
            <a:ext cx="5192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Логотип Студенческого спортивного клуба «СМТ»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1592" y="3973286"/>
            <a:ext cx="182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ВК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92" y="4685791"/>
            <a:ext cx="2074236" cy="20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2" y="163286"/>
            <a:ext cx="9253720" cy="92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6" y="1491343"/>
            <a:ext cx="6302827" cy="34834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 вовлечение обучающихся в занятия физической культурой и спортом,</a:t>
            </a:r>
            <a:r>
              <a:rPr lang="ru-RU" sz="2800" b="1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развития</a:t>
            </a:r>
            <a:r>
              <a:rPr lang="ru-RU" sz="2800" b="1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популяризации массового студенческого</a:t>
            </a:r>
            <a:r>
              <a:rPr lang="ru-RU" sz="2800" b="1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спорта, пропаганда здорового образа жизни.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6" y="1288142"/>
            <a:ext cx="3973287" cy="52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83.userapi.com/s/v1/if2/MJE_Xf0aZvnhST7NIOJfJaUCuM7MJ38gLshi2S_GIJPq_1j5XhGRNmp72luh3JzgCgFd5vYze1o_pbjG5C62FMAv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87086"/>
            <a:ext cx="4905938" cy="32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2.userapi.com/s/v1/if2/9Omq6-QoY_tOx4r5J0O9ACrejcCJ74NfBp8ywdP9T7gHL6KRZPwSEYOumVuOy4URytx5iJ6jd-q7x2AgXXntqleT.jpg?quality=95&amp;as=32x18,48x27,72x40,108x61,160x90,240x135,360x202,480x270,540x304,640x360,720x405,1080x607,1280x720,1440x810,2560x1440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6" y="50686"/>
            <a:ext cx="5973837" cy="33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8.userapi.com/s/v1/if2/y1pJGsyTWkE4C08AS5uuTWRLuXi8ZfhBh6ECD0Ofv_jXhY-rEq5KWOEjNDuweqmmXsnULOGxtdAk4O1QPVoaNEB1.jpg?quality=95&amp;as=32x14,48x22,72x32,108x49,160x72,240x108,360x162,480x216,540x243,640x288,720x324,1080x486,1280x575,1440x647,2560x1151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875314"/>
            <a:ext cx="4905938" cy="27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8.userapi.com/s/v1/ig2/Dm8D4WB0uRnxMTsgZMurRwZN3cOFFLN1qOB8Xh_4kIbg1u-Gbxi5J55bPPmrx45w4ZyWmxP176uNbIVFcRqyk4X2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6" y="3548743"/>
            <a:ext cx="2696483" cy="31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83.userapi.com/s/v1/if2/5-cXQgaLs2DaHoeu8AyLQTt2IjYOQKklflGQvQgkCdFztK2gR4MS61ZmkpoOWzP0rM7pmktaXC-2GzL8XXebBP4c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1" y="3548743"/>
            <a:ext cx="3157612" cy="30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73.userapi.com/s/v1/ig2/yV85WB7n7yJVi4n9MisHRKTAQj89m-KFSQeheR0YFQeUBCCQcO37zmv3AA3csep-Nwqf4WpzsJkTy9eb61i8gYWh.jpg?quality=96&amp;as=32x40,48x60,72x90,108x135,160x200,240x300,311x389&amp;from=bu&amp;cs=311x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9" y="2852057"/>
            <a:ext cx="1698171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724" y="599106"/>
            <a:ext cx="8036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физкультурно-спортивной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257" y="20263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257" y="1925515"/>
            <a:ext cx="6096000" cy="25821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работа спортивных секций с регулярными тренировками;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соревнования в ГБПОУ «СМТ»;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участие в районных, региональных, всероссийских мероприятиях.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58" y="1752600"/>
            <a:ext cx="4956142" cy="47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3.userapi.com/s/v1/if2/GmqAQq_dMzFVtdcdNS__1REMgYv7CIRzV17Vy4kTPvvqBa1xp73Kbqu0b1kkJnX6AjMq6n1S10VyPnjOf1tSyNv5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1" y="160790"/>
            <a:ext cx="4546752" cy="34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0.userapi.com/s/v1/ig2/0foC27Um2dgNZ6C19wWYxVGZmn-52oa0wY4dvWf65ZlyDWH1NAwmeeRpJy4IF7MqSYAZZcb7QwrjTonWNpWQ5_qW.jpg?quality=95&amp;as=32x36,48x53,72x80,108x120,160x178,240x267,360x401,480x535,540x602,640x713,720x802,850x947&amp;from=bu&amp;cs=85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1" y="160790"/>
            <a:ext cx="4007634" cy="34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82.userapi.com/s/v1/if2/J326zPCiTLOVQLxvO_-itkbVCCfA1Tre8m_TfnnKa02RO7YFBjdyGT6_wHtlZYUxNF3tR_GlNcSNKmqpHYoo6SBn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63" y="3701369"/>
            <a:ext cx="4546751" cy="31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4.userapi.com/s/v1/if2/LtKBHHNdY__RtOTgqx2FHNCQf2k9OQC2m_g-DTVE59Gt6ZidBlhgpTHmfUQACPov_y7pQQlZlKxbGSBmARONGtn7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3" y="3701369"/>
            <a:ext cx="4159265" cy="31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8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413" y="-571500"/>
            <a:ext cx="14220825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0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3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228600"/>
            <a:ext cx="182880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41" y="657922"/>
            <a:ext cx="10671717" cy="42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0"/>
            <a:ext cx="11908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5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83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Цель: вовлечение обучающихся в занятия физической культурой и спортом, развития и популяризации массового студенческого спорта, пропаганда здорового образа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2101340285</dc:creator>
  <cp:lastModifiedBy>2101340285</cp:lastModifiedBy>
  <cp:revision>15</cp:revision>
  <dcterms:created xsi:type="dcterms:W3CDTF">2025-10-07T03:33:16Z</dcterms:created>
  <dcterms:modified xsi:type="dcterms:W3CDTF">2025-10-13T10:18:52Z</dcterms:modified>
</cp:coreProperties>
</file>