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7" r:id="rId2"/>
    <p:sldId id="289" r:id="rId3"/>
    <p:sldId id="288" r:id="rId4"/>
    <p:sldId id="290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E1F6B2D-2AAB-4972-AA28-0A6F4E0C9688}">
          <p14:sldIdLst>
            <p14:sldId id="287"/>
            <p14:sldId id="289"/>
            <p14:sldId id="288"/>
            <p14:sldId id="290"/>
          </p14:sldIdLst>
        </p14:section>
      </p14:sectionLst>
    </p:ex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xmlns="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AFAFB"/>
    <a:srgbClr val="C8C8C9"/>
    <a:srgbClr val="FEFEFE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54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1B9EE-2A0D-4DA5-AEB0-4EE8C0E19441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144DA-A6F2-46D3-91A9-616E6AFFB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9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EB29BD9-1FBF-4B73-8869-3B4E474883F2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F9786B3-3224-4ADC-90C9-C6402AECF2F8}"/>
              </a:ext>
            </a:extLst>
          </p:cNvPr>
          <p:cNvSpPr/>
          <p:nvPr/>
        </p:nvSpPr>
        <p:spPr>
          <a:xfrm>
            <a:off x="879814" y="3695879"/>
            <a:ext cx="10546672" cy="29813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07177" y="4303249"/>
            <a:ext cx="8946393" cy="1766656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Инновационные учебные занятия в дополнительном образовании</a:t>
            </a:r>
            <a:endParaRPr lang="ru-RU" sz="48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3742073" y="0"/>
            <a:ext cx="4822154" cy="257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05371" y="2653009"/>
            <a:ext cx="9295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Обоянский районный Дом пионеров и школьников</a:t>
            </a:r>
            <a:endParaRPr lang="ru-RU" sz="32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79046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83502" y="90719"/>
            <a:ext cx="8946393" cy="17666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2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Содержание и формы инновационной деятельности педагога</a:t>
            </a:r>
            <a:endParaRPr lang="ru-RU" sz="32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640778" y="-21507"/>
            <a:ext cx="3793553" cy="202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62225" y="1360550"/>
            <a:ext cx="9156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1. Внедрение, использование новых методов, методик, средств, технологий в образовательном процессе: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776" y="1994263"/>
            <a:ext cx="1188976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проектные технологии предполагают включение детей в социально и личностно-значимую деятельность (работа над творческими проектами);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личностно-ориентированные технологии. Сюда относятся технологии дифференциации и индивидуализации. Дети являются не столько объектом педагогического воздействия, сколько субъектом собственной деятельности. Следовательно, дифференцированный подход в обучении должен осуществляться на индивидуальном уровне.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исследовательские и практические работы предполагают в получении учебной информации из первоисточников. Обучающиеся учатся работать с историческими документами, книгами, энциклопедиями, периодической печатью;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информационно-коммуникативные технологии: компьютерные программы, интернет. Компьютер используется для иллюстрации материала: изображения изделий декоративно-прикладного творчества, презентаций по темам программы, мастер-классов с поэтапным выполнением изделий ДПИ и т.д. Также компьютер и Интернет помогают участвовать в дистанционных конкурсах, конференциях;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учение через обучение – метод обучения, при котором обучающиеся с помощью педагога готовятся и проводят занятия (презентации, мастер-классы);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технология парного обучения – один из видов педагогических технологий, при котором один ребенок учит другого. Коммуникация двух обучающихся происходит в форме диалога;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 малых группах – одна из самых популярных стратегий, так как она дает всем обучающимся (в том числе и стеснительным) возможность участвовать в работе, практиковать навыки сотрудничества, межличностного общения.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Интернет-технологии – компьютерные обучающие программы, интерактивный электронный журнал (учебник), электронное портфолио, дистанционное обучение.</a:t>
            </a:r>
          </a:p>
          <a:p>
            <a:r>
              <a:rPr lang="ru-RU" sz="2000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25649565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97928" y="300269"/>
            <a:ext cx="8946393" cy="17666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40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Содержание и формы инновационной деятельности педагога</a:t>
            </a:r>
            <a:endParaRPr lang="ru-RU" sz="40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640778" y="-21508"/>
            <a:ext cx="4126928" cy="220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1474" y="2265425"/>
            <a:ext cx="1142999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2.Разработка авторских программ, методик, технологий, проектов, методической продукции.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3.Проведение учебных занятий в инновационной форме.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 инновационным формам учебных занятий можно отнести: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интегрированные занятия, основанные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межпредметных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связях (вокруг одной темы объединяется материал нескольких предметов. Особенности интегрированного занятия – четкость, компактность, сжатость, логическая взаимообусловленность учебного материала на каждом этапе занятия, большая информативная емкость материала, проходит в форме занимательной, увлекательной игры.);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мастер-классы;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занятия-соревнования: конкурсы, турниры, викторины и так далее;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занятия, основанные на методах общественной практики: репортаж, интервью, изобретение, комментарий, аукцион, устный журнал, диспуты, круглый стол, газета и так далее;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занятия-фантазии: сказка, сюрприз, приключение и другие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4.Проведение мастер-классов для педагогов.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5.Участие в проектно-исследовательской деятельности.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6.Интерактивные подходы.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79046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73487" y="115967"/>
            <a:ext cx="8946393" cy="17666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6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Формы продуктов инновационной деятельности педагога</a:t>
            </a:r>
            <a:endParaRPr lang="ru-RU" sz="36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440754" y="0"/>
            <a:ext cx="5431854" cy="29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0163" y="3141243"/>
            <a:ext cx="743280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учебные пособия;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методические разработки;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интернет-выставки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и экскурсии;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интерактивные модели;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мультимедийные продукты;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художественные и творческие работы;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участие в конференциях,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семинарах, мастер-классах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работа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-сайтов педагогов.</a:t>
            </a:r>
          </a:p>
          <a:p>
            <a:endParaRPr lang="ru-RU" dirty="0"/>
          </a:p>
        </p:txBody>
      </p:sp>
      <p:pic>
        <p:nvPicPr>
          <p:cNvPr id="2051" name="Picture 3" descr="C:\Users\dompi\Downloads\1680951340_kartinki-pibig-info-p-yestestvennonauchnaya-gramotnost-kartinki-18-transform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1543050"/>
            <a:ext cx="5495925" cy="572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649565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1949</TotalTime>
  <Words>454</Words>
  <Application>Microsoft Office PowerPoint</Application>
  <PresentationFormat>Произвольный</PresentationFormat>
  <Paragraphs>34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dompi</cp:lastModifiedBy>
  <cp:revision>109</cp:revision>
  <cp:lastPrinted>2023-01-17T13:28:08Z</cp:lastPrinted>
  <dcterms:created xsi:type="dcterms:W3CDTF">2022-02-16T07:39:31Z</dcterms:created>
  <dcterms:modified xsi:type="dcterms:W3CDTF">2023-12-26T13:04:27Z</dcterms:modified>
</cp:coreProperties>
</file>