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5" r:id="rId2"/>
    <p:sldId id="277" r:id="rId3"/>
    <p:sldId id="271" r:id="rId4"/>
    <p:sldId id="266" r:id="rId5"/>
    <p:sldId id="279" r:id="rId6"/>
    <p:sldId id="269" r:id="rId7"/>
    <p:sldId id="278" r:id="rId8"/>
    <p:sldId id="268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К-3" initials="П" lastIdx="2" clrIdx="0">
    <p:extLst>
      <p:ext uri="{19B8F6BF-5375-455C-9EA6-DF929625EA0E}">
        <p15:presenceInfo xmlns:p15="http://schemas.microsoft.com/office/powerpoint/2012/main" xmlns="" userId="ПК-3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33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43" autoAdjust="0"/>
    <p:restoredTop sz="94660"/>
  </p:normalViewPr>
  <p:slideViewPr>
    <p:cSldViewPr snapToGrid="0">
      <p:cViewPr>
        <p:scale>
          <a:sx n="59" d="100"/>
          <a:sy n="59" d="100"/>
        </p:scale>
        <p:origin x="-2322" y="-13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08T19:56:45.977" idx="1">
    <p:pos x="7753" y="-41"/>
    <p:text/>
    <p:extLst>
      <p:ext uri="{C676402C-5697-4E1C-873F-D02D1690AC5C}">
        <p15:threadingInfo xmlns:p15="http://schemas.microsoft.com/office/powerpoint/2012/main" xmlns="" timeZoneBias="-180"/>
      </p:ext>
    </p:extLst>
  </p:cm>
  <p:cm authorId="1" dt="2022-11-08T19:56:47.637" idx="2">
    <p:pos x="7889" y="95"/>
    <p:text/>
    <p:extLst>
      <p:ext uri="{C676402C-5697-4E1C-873F-D02D1690AC5C}">
        <p15:threadingInfo xmlns:p15="http://schemas.microsoft.com/office/powerpoint/2012/main" xmlns="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FF987-F0B3-401F-AD88-64896784B5BD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A22D4B-2654-42AB-9AD1-68506BBDE3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151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5CBB-8E27-498D-BFE5-D35D8A432134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A714C-2944-4884-B705-2263C96385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639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5CBB-8E27-498D-BFE5-D35D8A432134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A714C-2944-4884-B705-2263C96385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787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5CBB-8E27-498D-BFE5-D35D8A432134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A714C-2944-4884-B705-2263C96385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932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5CBB-8E27-498D-BFE5-D35D8A432134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A714C-2944-4884-B705-2263C96385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112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5CBB-8E27-498D-BFE5-D35D8A432134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A714C-2944-4884-B705-2263C96385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499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5CBB-8E27-498D-BFE5-D35D8A432134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A714C-2944-4884-B705-2263C96385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044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5CBB-8E27-498D-BFE5-D35D8A432134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A714C-2944-4884-B705-2263C96385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664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5CBB-8E27-498D-BFE5-D35D8A432134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A714C-2944-4884-B705-2263C96385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050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5CBB-8E27-498D-BFE5-D35D8A432134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A714C-2944-4884-B705-2263C96385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38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5CBB-8E27-498D-BFE5-D35D8A432134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A714C-2944-4884-B705-2263C96385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150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5CBB-8E27-498D-BFE5-D35D8A432134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A714C-2944-4884-B705-2263C96385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941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75CBB-8E27-498D-BFE5-D35D8A432134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A714C-2944-4884-B705-2263C96385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367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5193"/>
            <a:ext cx="12307899" cy="69231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578" y="31544"/>
            <a:ext cx="6673016" cy="68264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5" name="Скругленный прямоугольник 4"/>
          <p:cNvSpPr/>
          <p:nvPr/>
        </p:nvSpPr>
        <p:spPr>
          <a:xfrm>
            <a:off x="5270061" y="4429919"/>
            <a:ext cx="1565564" cy="79663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794716" y="4334470"/>
            <a:ext cx="75991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2023-2024уч.год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17431" y="-85064"/>
            <a:ext cx="953036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i="1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Отряд ЮИД </a:t>
            </a:r>
            <a:r>
              <a:rPr lang="ru-RU" sz="2400" b="0" i="1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МБУ ДО «</a:t>
            </a:r>
            <a:r>
              <a:rPr lang="ru-RU" sz="2400" b="0" i="1" cap="none" spc="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ДПиШ</a:t>
            </a:r>
            <a:r>
              <a:rPr lang="ru-RU" sz="2400" b="0" i="1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» на базе МБОУ «Рудавская СОШ»</a:t>
            </a:r>
            <a:endParaRPr lang="ru-RU" sz="2400" b="0" i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14456" y="5911405"/>
            <a:ext cx="2777544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Педагог доп. образования</a:t>
            </a:r>
          </a:p>
          <a:p>
            <a:pPr algn="ctr"/>
            <a:r>
              <a:rPr lang="ru-RU" dirty="0" smtClean="0">
                <a:solidFill>
                  <a:srgbClr val="00B050"/>
                </a:solidFill>
              </a:rPr>
              <a:t>А.А. Дорохова</a:t>
            </a: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91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9966"/>
          </a:solidFill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Отряд юных инспекторов движения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rgbClr val="FFC000"/>
                </a:solidFill>
              </a:rPr>
              <a:t>Мы живем в эпоху интенсивного автомобильного движения, где автомобиль является неизменным атрибутом наших городов и населенных пунктов, отвоёвывая заметную позицию у пешеходов. В связи с этим большое значение имеет безопасность наших детей на дорогах.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Проблема безопасности юных граждан – пешеходов и пассажиров – остается одной из самых болезненных. </a:t>
            </a:r>
          </a:p>
          <a:p>
            <a:endParaRPr lang="ru-RU" b="1" dirty="0" smtClean="0">
              <a:solidFill>
                <a:srgbClr val="00B050"/>
              </a:solidFill>
            </a:endParaRPr>
          </a:p>
          <a:p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96575" y="4675031"/>
            <a:ext cx="3057273" cy="201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0404" y="4739425"/>
            <a:ext cx="2613264" cy="195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7899" cy="6923193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6517350" y="753842"/>
            <a:ext cx="3153715" cy="150295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Ролевые игры, городские рейды, семейные турниры, агитбригады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4599837" y="2607474"/>
            <a:ext cx="3108223" cy="170824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u="sng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Инновационные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методы в работе отряда ЮИД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094208" y="2933268"/>
            <a:ext cx="3153715" cy="1488607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Интерактивные уроки, игровые тренинги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32027" y="2443002"/>
            <a:ext cx="3153715" cy="1487553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 коридорных провокаций </a:t>
            </a:r>
            <a:endParaRPr lang="en-US" sz="24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QR-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код)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984557" y="4615296"/>
            <a:ext cx="3153715" cy="150295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Обучение сверстников, мозговой штурм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990174" y="4961996"/>
            <a:ext cx="3153715" cy="150295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Проектная деятельность, конкурсы, соревнования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493318" y="330471"/>
            <a:ext cx="3153715" cy="150295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видеороликов, буклетов, листовок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809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5193"/>
            <a:ext cx="12307899" cy="69231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3" t="13312" r="-1"/>
          <a:stretch/>
        </p:blipFill>
        <p:spPr>
          <a:xfrm>
            <a:off x="401134" y="566671"/>
            <a:ext cx="5030479" cy="326304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653759" y="14849"/>
            <a:ext cx="68723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Ролевые игры, городские рейды, семейные турниры,      агитбригады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3" name="Picture 1" descr="C:\Users\Физика\Desktop\100008106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84062" y="1738648"/>
            <a:ext cx="7207938" cy="4067980"/>
          </a:xfrm>
          <a:prstGeom prst="rect">
            <a:avLst/>
          </a:prstGeom>
          <a:noFill/>
        </p:spPr>
      </p:pic>
      <p:pic>
        <p:nvPicPr>
          <p:cNvPr id="8194" name="Picture 2" descr="C:\Users\Физика\Desktop\ЮИД\2023-12-25_11-02-50.pn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740" y="3850783"/>
            <a:ext cx="4521915" cy="3007217"/>
          </a:xfrm>
          <a:prstGeom prst="rect">
            <a:avLst/>
          </a:prstGeom>
          <a:noFill/>
        </p:spPr>
      </p:pic>
      <p:pic>
        <p:nvPicPr>
          <p:cNvPr id="14" name="Объек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003" y="592428"/>
            <a:ext cx="5030084" cy="320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475323" cy="708982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653759" y="14849"/>
            <a:ext cx="68723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Ролевые игры, городские рейды, семейные турниры,      агитбригады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Физика\Desktop\ЮИД\2023-12-25_11-04-5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8828" y="3683358"/>
            <a:ext cx="5924282" cy="3342067"/>
          </a:xfrm>
          <a:prstGeom prst="rect">
            <a:avLst/>
          </a:prstGeom>
          <a:noFill/>
        </p:spPr>
      </p:pic>
      <p:pic>
        <p:nvPicPr>
          <p:cNvPr id="2051" name="Picture 3" descr="C:\Users\Физика\Desktop\ЮИД\2023-12-25_11-05-33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459" y="605307"/>
            <a:ext cx="4829667" cy="3013655"/>
          </a:xfrm>
          <a:prstGeom prst="rect">
            <a:avLst/>
          </a:prstGeom>
          <a:noFill/>
        </p:spPr>
      </p:pic>
      <p:pic>
        <p:nvPicPr>
          <p:cNvPr id="1026" name="Picture 2" descr="C:\Users\Физика\Desktop\ЮИД\17036542259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987212" y="27586546"/>
            <a:ext cx="4407436" cy="3305577"/>
          </a:xfrm>
          <a:prstGeom prst="rect">
            <a:avLst/>
          </a:prstGeom>
          <a:noFill/>
        </p:spPr>
      </p:pic>
      <p:pic>
        <p:nvPicPr>
          <p:cNvPr id="8" name="Рисунок 7" descr="170365422595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8033" y="3721995"/>
            <a:ext cx="4938662" cy="3354946"/>
          </a:xfrm>
          <a:prstGeom prst="rect">
            <a:avLst/>
          </a:prstGeom>
        </p:spPr>
      </p:pic>
      <p:pic>
        <p:nvPicPr>
          <p:cNvPr id="9" name="Рисунок 8" descr="170365422598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28575" y="643944"/>
            <a:ext cx="5198771" cy="294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99" y="0"/>
            <a:ext cx="12307899" cy="69231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736" y="545996"/>
            <a:ext cx="4585052" cy="343878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962226" y="15624"/>
            <a:ext cx="8392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Интерактивные уроки, игровые тренинги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5" t="21790" r="16466" b="13423"/>
          <a:stretch/>
        </p:blipFill>
        <p:spPr>
          <a:xfrm>
            <a:off x="7369681" y="3828197"/>
            <a:ext cx="3130794" cy="3029803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1" t="6788" r="9267" b="12442"/>
          <a:stretch/>
        </p:blipFill>
        <p:spPr bwMode="auto">
          <a:xfrm>
            <a:off x="945822" y="496553"/>
            <a:ext cx="4582274" cy="3436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2580" y="515155"/>
            <a:ext cx="5068551" cy="342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 descr="C:\Users\Физика\AppData\Local\Packages\Microsoft.Windows.Photos_8wekyb3d8bbwe\TempState\ShareServiceTempFolder\2023-12-25_11-06-25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6779" y="4125757"/>
            <a:ext cx="4857321" cy="27322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690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99" y="-1197734"/>
            <a:ext cx="14437206" cy="812092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962225" y="-862884"/>
            <a:ext cx="86113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Интерактивные уроки, </a:t>
            </a:r>
          </a:p>
          <a:p>
            <a:pPr algn="ctr"/>
            <a:r>
              <a:rPr lang="ru-RU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игровые тренинги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70603" y="15250034"/>
            <a:ext cx="3029396" cy="3799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19335" y="16214501"/>
            <a:ext cx="3780664" cy="283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Рисунок 16" descr="1000075293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851" y="824248"/>
            <a:ext cx="6255097" cy="5756856"/>
          </a:xfrm>
          <a:prstGeom prst="rect">
            <a:avLst/>
          </a:prstGeom>
        </p:spPr>
      </p:pic>
      <p:pic>
        <p:nvPicPr>
          <p:cNvPr id="18" name="Рисунок 17" descr="100007529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14186" y="785611"/>
            <a:ext cx="7272269" cy="567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0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5193"/>
            <a:ext cx="12307899" cy="6923193"/>
          </a:xfrm>
          <a:prstGeom prst="rect">
            <a:avLst/>
          </a:prstGeom>
        </p:spPr>
      </p:pic>
      <p:pic>
        <p:nvPicPr>
          <p:cNvPr id="2050" name="Picture 2" descr="C:\Users\Физика\Desktop\ЮИД\Оконч 1     M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2517" y="0"/>
            <a:ext cx="964770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925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655</TotalTime>
  <Words>154</Words>
  <Application>Microsoft Office PowerPoint</Application>
  <PresentationFormat>Произвольный</PresentationFormat>
  <Paragraphs>21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Отряд юных инспекторов движения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ПК-3</dc:creator>
  <cp:lastModifiedBy>dompi</cp:lastModifiedBy>
  <cp:revision>34</cp:revision>
  <dcterms:created xsi:type="dcterms:W3CDTF">2022-11-08T12:28:40Z</dcterms:created>
  <dcterms:modified xsi:type="dcterms:W3CDTF">2023-12-27T09:39:06Z</dcterms:modified>
</cp:coreProperties>
</file>