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7" r:id="rId2"/>
    <p:sldId id="289" r:id="rId3"/>
    <p:sldId id="288" r:id="rId4"/>
    <p:sldId id="290" r:id="rId5"/>
    <p:sldId id="291" r:id="rId6"/>
    <p:sldId id="292" r:id="rId7"/>
    <p:sldId id="293" r:id="rId8"/>
    <p:sldId id="294" r:id="rId9"/>
    <p:sldId id="295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E1F6B2D-2AAB-4972-AA28-0A6F4E0C9688}">
          <p14:sldIdLst>
            <p14:sldId id="287"/>
            <p14:sldId id="289"/>
            <p14:sldId id="288"/>
            <p14:sldId id="290"/>
            <p14:sldId id="291"/>
            <p14:sldId id="292"/>
            <p14:sldId id="293"/>
            <p14:sldId id="294"/>
            <p14:sldId id="295"/>
          </p14:sldIdLst>
        </p14:section>
      </p14:sectionLst>
    </p:ext>
    <p:ext uri="{EFAFB233-063F-42B5-8137-9DF3F51BA10A}">
      <p15:sldGuideLst xmlns=""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AFAFB"/>
    <a:srgbClr val="C8C8C9"/>
    <a:srgbClr val="FEFEFE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54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1B9EE-2A0D-4DA5-AEB0-4EE8C0E19441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144DA-A6F2-46D3-91A9-616E6AFFB9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9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EB29BD9-1FBF-4B73-8869-3B4E474883F2}" type="datetimeFigureOut">
              <a:rPr lang="ru-RU" smtClean="0"/>
              <a:pPr/>
              <a:t>24.12.2024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C8202C-7838-40F0-8237-66F1B8A547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F9786B3-3224-4ADC-90C9-C6402AECF2F8}"/>
              </a:ext>
            </a:extLst>
          </p:cNvPr>
          <p:cNvSpPr/>
          <p:nvPr/>
        </p:nvSpPr>
        <p:spPr>
          <a:xfrm>
            <a:off x="1647824" y="3810000"/>
            <a:ext cx="8477251" cy="2638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07177" y="4303249"/>
            <a:ext cx="8946393" cy="1766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Порядок работы педагога в</a:t>
            </a:r>
          </a:p>
          <a:p>
            <a:pPr marL="0" indent="0" algn="ctr">
              <a:buNone/>
            </a:pPr>
            <a:r>
              <a:rPr lang="ru-RU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АИС «Навигатор»</a:t>
            </a: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3742073" y="0"/>
            <a:ext cx="4822154" cy="257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05371" y="2653009"/>
            <a:ext cx="9295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Обоянский районный Дом пионеров и школьников</a:t>
            </a:r>
            <a:endParaRPr lang="ru-RU" sz="32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79046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52775" y="90718"/>
            <a:ext cx="8577120" cy="311920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работе в Навигаторе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 в личный кабинет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начала работы с Навигатором запустите на компьютере совместимый браузер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в адресной строке адрес системы управления.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еще не авторизованы, то будете переадресованы на страницу входа в личный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кабинет.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входа в личный кабинет введите свои учетные данные и нажмите кнопку "Войти".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не помните пароль, воспользуйтесь функцией восстановления пароля, кликнув на пункт "Восстановить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пароль?".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200" dirty="0" smtClean="0"/>
          </a:p>
          <a:p>
            <a:pPr lvl="0"/>
            <a:endParaRPr lang="ru-RU" sz="3200" dirty="0"/>
          </a:p>
          <a:p>
            <a:pPr marL="0" indent="0" algn="ctr">
              <a:buNone/>
            </a:pP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240728" y="289440"/>
            <a:ext cx="3793553" cy="202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775" y="104774"/>
            <a:ext cx="9613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utre 1"/>
          <p:cNvPicPr/>
          <p:nvPr/>
        </p:nvPicPr>
        <p:blipFill>
          <a:blip r:embed="rId3"/>
          <a:stretch/>
        </p:blipFill>
        <p:spPr>
          <a:xfrm>
            <a:off x="4562476" y="3580400"/>
            <a:ext cx="4876800" cy="199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649565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52775" y="300268"/>
            <a:ext cx="8591546" cy="5985121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входа в личный кабинет загружается рабочее пространство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 в системе управления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Навигатора</a:t>
            </a: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/>
          </a:p>
          <a:p>
            <a:endParaRPr lang="ru-RU" sz="4000" dirty="0" smtClean="0"/>
          </a:p>
          <a:p>
            <a:endParaRPr lang="ru-RU" sz="4000" dirty="0"/>
          </a:p>
          <a:p>
            <a:endParaRPr lang="ru-RU" sz="4000" dirty="0" smtClean="0"/>
          </a:p>
          <a:p>
            <a:endParaRPr lang="ru-RU" sz="4000" dirty="0"/>
          </a:p>
          <a:p>
            <a:pPr marL="45720" indent="0">
              <a:buNone/>
            </a:pPr>
            <a:endParaRPr lang="ru-RU" sz="4000" dirty="0"/>
          </a:p>
          <a:p>
            <a:pPr marL="45720" indent="0">
              <a:buNone/>
            </a:pPr>
            <a:endParaRPr lang="ru-RU" sz="4000" dirty="0" smtClean="0"/>
          </a:p>
          <a:p>
            <a:pPr marL="45720" indent="0">
              <a:buNone/>
            </a:pPr>
            <a:endParaRPr lang="ru-RU" sz="4000" dirty="0"/>
          </a:p>
          <a:p>
            <a:pPr marL="45720" indent="0">
              <a:buNone/>
            </a:pPr>
            <a:endParaRPr lang="ru-RU" sz="4000" dirty="0" smtClean="0"/>
          </a:p>
          <a:p>
            <a:pPr marL="45720" indent="0">
              <a:buNone/>
            </a:pPr>
            <a:endParaRPr lang="ru-RU" sz="4000" dirty="0" smtClean="0"/>
          </a:p>
          <a:p>
            <a:pPr marL="45720" indent="0">
              <a:buNone/>
            </a:pPr>
            <a:endParaRPr lang="ru-RU" sz="4000" dirty="0"/>
          </a:p>
          <a:p>
            <a:pPr marL="45720" indent="0">
              <a:buNone/>
            </a:pPr>
            <a:endParaRPr lang="ru-RU" sz="4000" dirty="0" smtClean="0"/>
          </a:p>
          <a:p>
            <a:pPr marL="45720" indent="0">
              <a:buNone/>
            </a:pPr>
            <a:endParaRPr lang="ru-RU" sz="4000" dirty="0"/>
          </a:p>
          <a:p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Рабочее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состоит из трех частей:</a:t>
            </a:r>
          </a:p>
          <a:p>
            <a:pPr lvl="0"/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Верхняя панель</a:t>
            </a:r>
          </a:p>
          <a:p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расположены кнопки "Создать программу", "Задать вопрос", кнопки для работы с разделами "Новости" и "Объявления", кнопка поиска по детям. Справа находится кнопка с именем вашей учетной записи, нажав на которую можно выйти из Личного кабинета.</a:t>
            </a:r>
          </a:p>
          <a:p>
            <a:pPr lvl="0"/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инструментов</a:t>
            </a:r>
          </a:p>
          <a:p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кнопки разделов Навигатора.</a:t>
            </a:r>
          </a:p>
          <a:p>
            <a:pPr lvl="0"/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вкладок</a:t>
            </a:r>
          </a:p>
          <a:p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открытые окна разделов и позволяет быстро переключаться между ними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1474" y="2265425"/>
            <a:ext cx="1142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utre 2"/>
          <p:cNvPicPr/>
          <p:nvPr/>
        </p:nvPicPr>
        <p:blipFill>
          <a:blip r:embed="rId2"/>
          <a:stretch/>
        </p:blipFill>
        <p:spPr>
          <a:xfrm>
            <a:off x="3657600" y="1047751"/>
            <a:ext cx="4886325" cy="263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79046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1C9DD2-A6C2-48DA-9A2C-7370B42186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5775" y="115967"/>
            <a:ext cx="7424105" cy="1798558"/>
          </a:xfrm>
        </p:spPr>
        <p:txBody>
          <a:bodyPr>
            <a:normAutofit fontScale="925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заявок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Пользователи Навигатора подают заявки для записи детей на участие в программах дополнительного образования через сайт Навигатора.</a:t>
            </a:r>
          </a:p>
          <a:p>
            <a:pPr marL="0" indent="0" algn="ctr">
              <a:buNone/>
            </a:pPr>
            <a:endParaRPr lang="ru-RU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711EDC-6C70-F0A6-E37F-9E96923469A6}"/>
              </a:ext>
            </a:extLst>
          </p:cNvPr>
          <p:cNvSpPr txBox="1">
            <a:spLocks/>
          </p:cNvSpPr>
          <p:nvPr/>
        </p:nvSpPr>
        <p:spPr>
          <a:xfrm>
            <a:off x="4090840" y="5580015"/>
            <a:ext cx="7998952" cy="705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1012254" y="-295275"/>
            <a:ext cx="5431854" cy="29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0163" y="3141243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dirty="0"/>
          </a:p>
        </p:txBody>
      </p:sp>
      <p:pic>
        <p:nvPicPr>
          <p:cNvPr id="7" name="Picutre 57"/>
          <p:cNvPicPr/>
          <p:nvPr/>
        </p:nvPicPr>
        <p:blipFill>
          <a:blip r:embed="rId3"/>
          <a:stretch/>
        </p:blipFill>
        <p:spPr>
          <a:xfrm>
            <a:off x="4605655" y="1744662"/>
            <a:ext cx="5723890" cy="2054225"/>
          </a:xfrm>
          <a:prstGeom prst="rect">
            <a:avLst/>
          </a:prstGeom>
        </p:spPr>
      </p:pic>
      <p:pic>
        <p:nvPicPr>
          <p:cNvPr id="9" name="Picutre 58"/>
          <p:cNvPicPr/>
          <p:nvPr/>
        </p:nvPicPr>
        <p:blipFill>
          <a:blip r:embed="rId4"/>
          <a:stretch/>
        </p:blipFill>
        <p:spPr>
          <a:xfrm>
            <a:off x="271462" y="4012458"/>
            <a:ext cx="4257993" cy="223591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042316" y="379888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интересующую заявку в таблице раздела и щелкните по ее строке для просмотра карточки со сведениями о ней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utre 59"/>
          <p:cNvPicPr/>
          <p:nvPr/>
        </p:nvPicPr>
        <p:blipFill>
          <a:blip r:embed="rId5"/>
          <a:stretch/>
        </p:blipFill>
        <p:spPr>
          <a:xfrm>
            <a:off x="8162925" y="4516978"/>
            <a:ext cx="3295650" cy="212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64956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Users\dompi\Downloads\1680951340_kartinki-pibig-info-p-yestestvennonauchnaya-gramotnost-kartinki-18-transformed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5" y="1318839"/>
            <a:ext cx="2771776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878904" y="-133350"/>
            <a:ext cx="5431854" cy="29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67101" y="-19797"/>
            <a:ext cx="85915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Если выявлены ошибки, их необходимо исправить. Для этого щелкните по строке с ФИО представителя, в контекстном меню выберите "Открыть карточку". В новом окне появится карточка пользователя сайта. При необходимости отредактируйте ФИО и контактную информацию пользователя на вкладке "Основные" (рис. 3).</a:t>
            </a:r>
          </a:p>
        </p:txBody>
      </p:sp>
      <p:pic>
        <p:nvPicPr>
          <p:cNvPr id="7" name="Picutre 65"/>
          <p:cNvPicPr/>
          <p:nvPr/>
        </p:nvPicPr>
        <p:blipFill>
          <a:blip r:embed="rId4"/>
          <a:stretch/>
        </p:blipFill>
        <p:spPr>
          <a:xfrm>
            <a:off x="3332162" y="1609726"/>
            <a:ext cx="5888038" cy="41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84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50" y="3905250"/>
            <a:ext cx="10064751" cy="1609918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открывшемся окне раздела в списке учебных групп (рис. 2) найдите нужную группу и двойным щелчком по строке группы откройте ее журнал.</a:t>
            </a:r>
            <a:br>
              <a:rPr lang="ru-RU" sz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dompi\Downloads\Скан_20230426_(3)-transformed.png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704522" y="0"/>
            <a:ext cx="5257143" cy="28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33801" y="236488"/>
            <a:ext cx="81915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Раздел "Журнал посещаемости"</a:t>
            </a:r>
          </a:p>
          <a:p>
            <a:r>
              <a:rPr lang="ru-RU" dirty="0"/>
              <a:t>Просмотр и заполнение журнала посещаемости</a:t>
            </a:r>
          </a:p>
          <a:p>
            <a:r>
              <a:rPr lang="ru-RU" dirty="0"/>
              <a:t>1. Чтобы просмотреть журнал и отметить посещения занятий, перейдите в раздел "Журнал посещаемости" - щелкните по его кнопке на панели инструментов 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</p:txBody>
      </p:sp>
      <p:pic>
        <p:nvPicPr>
          <p:cNvPr id="6" name="Shape 81"/>
          <p:cNvPicPr/>
          <p:nvPr/>
        </p:nvPicPr>
        <p:blipFill>
          <a:blip r:embed="rId3"/>
          <a:stretch/>
        </p:blipFill>
        <p:spPr>
          <a:xfrm>
            <a:off x="3961130" y="1725930"/>
            <a:ext cx="6193790" cy="207264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0650" y="4566761"/>
            <a:ext cx="93344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посещаемости представляет собой таблицу, где в строках указаны ФИО участников группы, а в столбцах - дни проведения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занятий. Выберите нужную Вам программу двойным щелчком мышки.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863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5" y="4372167"/>
            <a:ext cx="10760076" cy="2266757"/>
          </a:xfrm>
        </p:spPr>
        <p:txBody>
          <a:bodyPr/>
          <a:lstStyle/>
          <a:p>
            <a:pPr algn="ctr"/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журнал, отметив зелеными галочками, в какие дни дети были на занятиях.</a:t>
            </a:r>
            <a:b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 Ежемесячно , 25 числа проводится проверка журналов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1037897" y="43411"/>
            <a:ext cx="5257143" cy="28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utre 84"/>
          <p:cNvPicPr>
            <a:picLocks noGrp="1"/>
          </p:cNvPicPr>
          <p:nvPr>
            <p:ph sz="quarter" idx="13"/>
          </p:nvPr>
        </p:nvPicPr>
        <p:blipFill>
          <a:blip r:embed="rId3"/>
          <a:stretch/>
        </p:blipFill>
        <p:spPr>
          <a:xfrm>
            <a:off x="3829049" y="314325"/>
            <a:ext cx="7553325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38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19451" y="238126"/>
            <a:ext cx="9058274" cy="264795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"Навигатор" предусмотрено рабочее пространство для заполнения КТП:</a:t>
            </a:r>
          </a:p>
          <a:p>
            <a:r>
              <a:rPr lang="ru-RU" dirty="0"/>
              <a:t>дата и время занятий указано автоматически при условии корректного заполнения расписания, если даты или время не совпадают, то необходимо внести изменения в расписание в карточке группы (за исключением программ, предполагающих оплату занятий сертификатом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/>
              <a:t>Журнал посещаемости дает возможность перенести, отменить или добавить дни занятий, все изменения отразятся в КТП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тема занятия, тип занятия и описание занятий - заполняются педагогом.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ТЕМА занятия указывается в соответствии с учебным планом программы. Если занятия два, то указываем две темы в одной строке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ТИП занятия выбирается из предложенного списка, при этом может быть выбрано несколько вариантов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А вот в столбце "ОПИСАНИЕ</a:t>
            </a:r>
            <a:r>
              <a:rPr lang="ru-RU" dirty="0" smtClean="0"/>
              <a:t>", </a:t>
            </a:r>
            <a:r>
              <a:rPr lang="ru-RU" dirty="0"/>
              <a:t>можно коротко указать соответствующую информацию </a:t>
            </a:r>
            <a:r>
              <a:rPr lang="ru-RU" dirty="0"/>
              <a:t>О</a:t>
            </a:r>
            <a:r>
              <a:rPr lang="ru-RU" dirty="0" smtClean="0"/>
              <a:t>бновлением </a:t>
            </a:r>
            <a:r>
              <a:rPr lang="ru-RU" dirty="0"/>
              <a:t>в КТП в 2024 году стало добавление столбца "Педагог". </a:t>
            </a:r>
            <a:endParaRPr lang="ru-RU" dirty="0" smtClean="0"/>
          </a:p>
        </p:txBody>
      </p:sp>
      <p:pic>
        <p:nvPicPr>
          <p:cNvPr id="4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666422" y="-99464"/>
            <a:ext cx="5257143" cy="28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dom-p\Pictures\Screenshots\Снимок экрана (13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1" y="2867025"/>
            <a:ext cx="7067550" cy="2892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47876" y="5711431"/>
            <a:ext cx="910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Важно! При заполнении КТП "кавычки" не используются, так как АИС "Навигатор" некорректно отобразит даты в журнале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94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019426" y="2369820"/>
            <a:ext cx="8143874" cy="44881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ВНИМАНИЕ!!!!!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dompi\Downloads\Скан_20230426_(3)-transforme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12"/>
          <a:stretch/>
        </p:blipFill>
        <p:spPr bwMode="auto">
          <a:xfrm>
            <a:off x="-514022" y="167236"/>
            <a:ext cx="5257143" cy="28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99659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1991</TotalTime>
  <Words>471</Words>
  <Application>Microsoft Office PowerPoint</Application>
  <PresentationFormat>Произвольный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открывшемся окне раздела в списке учебных групп (рис. 2) найдите нужную группу и двойным щелчком по строке группы откройте ее журнал. </vt:lpstr>
      <vt:lpstr>Заполните журнал, отметив зелеными галочками, в какие дни дети были на занятиях.  Важно!!! Ежемесячно , 25 числа проводится проверка журналов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dom-pionerov53@mail.ru</cp:lastModifiedBy>
  <cp:revision>127</cp:revision>
  <cp:lastPrinted>2023-01-17T13:28:08Z</cp:lastPrinted>
  <dcterms:created xsi:type="dcterms:W3CDTF">2022-02-16T07:39:31Z</dcterms:created>
  <dcterms:modified xsi:type="dcterms:W3CDTF">2024-12-24T09:21:37Z</dcterms:modified>
</cp:coreProperties>
</file>