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B05E3-607C-41C2-9B87-15E122075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E1130-1908-4F80-89AE-A8D69D8FB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92A67-6131-42F9-AF2F-5CE6E41A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95B04-3C28-4998-A3B1-791AB679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F420A-E4B8-455C-A158-E097E781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70276-2186-4B1B-B506-A8322C40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9AAD8F-3E68-4479-B2F0-6F855946D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806A5-3B4F-4BF3-A976-B8EA9661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9B22F-FDF4-49F2-9A8B-6063AE0A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48EF3F-C2A5-43AC-87BA-9E7B629A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3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ABB6FD-0115-49F5-9BF4-A9B67E1AB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F72DA-BD5C-42FB-A61E-FB7816616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091D8-80B0-4AAF-A131-C9D4A42C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60A3C-6A2B-4431-ACFC-E62D380C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C8714-E8C0-495A-A787-31BEE395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2E849-94AD-43D1-95D0-3E6472BF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FDFE3-1C41-4CC9-845E-FAA4695E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C61B2-E9A6-42CA-BD82-C060E25A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DE44EE-6758-4A69-A9DC-F14F2355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2835F-ACE6-43B1-9045-F09EFC29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2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589F1-EE7C-4797-B8D2-2848B981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B0BCC-EB2D-4CC1-BCF3-7416C1E3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03D9D-7266-424A-95DE-54296B6D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6C461-FD88-493C-801D-90C6175F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945F2-1F1D-4649-B562-9CC7F40C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3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D7573-1985-4B12-B386-AFE8CEBD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BA62-AA65-467E-9BAC-C50CDF369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C5A0D6-5E0A-49FB-A291-53C7B660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E503F-62F6-4FA8-A5C5-CDFFDA1F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503C0F-7326-414B-8097-2BE0E1FC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B19A0B-407D-40BE-87C9-697D6566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11406-8DA1-4D1F-8619-F5DCCB58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07D77C-B051-4EC7-8A29-B8F296DB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2BC780-E9C7-4A16-99CC-3894CF530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607B4F-3E17-41B3-8D5C-104786BCF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57961F-5507-4664-82B1-7D264C309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6D54D-B3BC-450D-81E8-1FCCEB79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4050DA-2855-4A87-AA65-0C4B3971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066814-A0A3-4232-A228-B4033598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69BFA-2A71-429F-8537-36B35B59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F8027C-BD00-4946-8DD8-67E2E570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2C7F87-3D37-47CA-B4B2-7572BC97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F75E77-A86B-4042-992B-EBE2F1BA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2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535E44-7827-4DEB-BD91-B7CDD60B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4FE55B-9D86-4F7D-BD4C-D275360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1494C2-26BD-4E8B-8CCD-0A7A8911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3A7E9-38F1-4E26-96BE-17774943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3DAB2-3DE3-4C76-95C1-D53849F3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D46C9-9A81-42E7-BF53-B89DAA362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45739-76B8-48C4-BC01-820F96F8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EBFB38-DAAD-4E25-8AE9-FF5A311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30BA0-CE09-49C1-92DA-F6741C1E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4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6330B-405A-429E-9467-CA085C50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3C59A1-4977-41C0-8244-8D31C9662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3AD5F-2ECE-4781-840F-73C6AF0B9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F6492E-E565-4D85-A188-47A8FC88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52311C-80C3-4D39-88D0-D41A3FD9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9538D2-A691-43FA-8B47-FB3D6036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0F1A-9D48-49D7-A88E-CD1B2E1C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EC7822-4A8C-4C56-9B11-95CB0295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3AA9C-E099-493D-A456-84548FEFD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714B-C6C0-4721-BE9A-D1999A30FCD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CB502-27EC-4D18-9730-6396E878E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313C0-E14D-423D-9F36-F807C01E7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43F1-C126-4C43-AB8C-02B6BD3D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5384455_6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2F884-E463-4277-8DB1-A692AE480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22A1D5-28F4-4107-8FA0-0A53E564A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EBB23FFF-91C0-4B9E-8883-6597861B6E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41ECB0-128D-4B10-A6E0-405D1DE751BF}"/>
              </a:ext>
            </a:extLst>
          </p:cNvPr>
          <p:cNvSpPr/>
          <p:nvPr/>
        </p:nvSpPr>
        <p:spPr>
          <a:xfrm>
            <a:off x="949911" y="390617"/>
            <a:ext cx="10466772" cy="225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«Мешочек счастья»</a:t>
            </a: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948101AF-BC46-4137-9B51-CF6F6CDBF0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67" y="3040108"/>
            <a:ext cx="4989250" cy="342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00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915AD-F141-47E1-815F-FCC1F5EE4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5FF57D-C03E-4020-87AF-AEA096335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524828BE-970D-4386-AD0A-835C340C03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FC0B45-B395-4E1B-9898-38AD4A070AE0}"/>
              </a:ext>
            </a:extLst>
          </p:cNvPr>
          <p:cNvSpPr/>
          <p:nvPr/>
        </p:nvSpPr>
        <p:spPr>
          <a:xfrm>
            <a:off x="1056443" y="133165"/>
            <a:ext cx="1014717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23F0C6-8970-4F0E-9E8F-00DB2C1EA9DD}"/>
              </a:ext>
            </a:extLst>
          </p:cNvPr>
          <p:cNvSpPr/>
          <p:nvPr/>
        </p:nvSpPr>
        <p:spPr>
          <a:xfrm>
            <a:off x="3124940" y="2956264"/>
            <a:ext cx="4841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https://vk.com/wall-215384455_613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49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894BC-DC1B-4550-821B-16329FE32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CA6D47-D3E6-47A9-84AC-C7558C529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A0AE89AB-73FF-4918-84F2-03B24F35B4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0D06C-CD64-421B-AD3F-0DDF0DB72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834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E89E30-A798-4953-80E1-099145973B3D}"/>
              </a:ext>
            </a:extLst>
          </p:cNvPr>
          <p:cNvSpPr/>
          <p:nvPr/>
        </p:nvSpPr>
        <p:spPr>
          <a:xfrm>
            <a:off x="6573663" y="790113"/>
            <a:ext cx="4381382" cy="513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 человека может быть много разных настроений, но душа у него одна, и эту свою душу он неуловимо вкладывает во всё своё творчество»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B5F5D-C0D3-45FE-9956-4D7D6115F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24D478-96E8-4FA5-A942-7A10B9581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619BD2-D503-42FF-A343-FDAE7330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56FE5-0875-496D-8E86-A8DF4D063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3BA970-EC6F-4671-875D-FE339F4EB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A66AD-AD2F-495A-9E04-91D3D02F8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DF933-319C-47BE-A0E1-0ADE8DC7A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1C7884-1255-4472-8E9F-A05C294AC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6EA99BAF-2A70-48B0-AF42-15E941B78E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4D96A6-8F49-4F8B-87C2-123ECFEA2E14}"/>
              </a:ext>
            </a:extLst>
          </p:cNvPr>
          <p:cNvSpPr/>
          <p:nvPr/>
        </p:nvSpPr>
        <p:spPr>
          <a:xfrm>
            <a:off x="479394" y="221942"/>
            <a:ext cx="11292395" cy="438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1.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Никто не может заставить кого-либо изготовить оберег для себя. Обереги изготавливаются только по доброй воле и от чистой души.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Самые сильные обереги - те, которые сделаны для вас вашими близкими родственниками.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3.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очень тщательно относиться к выбору материалов для оберегов.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4.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изготовления оберега вы должны постоянно думать о том человеке, для которого вы его делаете, держать перед мысленным взглядом его образ, ощущать его энергетику, настрой, характер.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B932CC4B-3096-441E-96B3-6F9B0B5ABA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31" y="4388503"/>
            <a:ext cx="3517668" cy="246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37C4E796-22DB-4CE5-9A3E-CFE97A0AE0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976"/>
            <a:ext cx="3764132" cy="225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23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D6864-3921-44D3-A159-4220B1ED6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F28E15-4FDC-4112-8657-1B3B7F4AE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FDBD279A-F8D4-49D7-8E81-1DE1EB1075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91D93A-3150-4CEE-8AB7-5C54821C4694}"/>
              </a:ext>
            </a:extLst>
          </p:cNvPr>
          <p:cNvSpPr/>
          <p:nvPr/>
        </p:nvSpPr>
        <p:spPr>
          <a:xfrm>
            <a:off x="2672179" y="292962"/>
            <a:ext cx="6471821" cy="651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Украсьте ваш оберег по своему усмотрению.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9966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Кофейные зерна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богатство;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Монетки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успех в делах;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CC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Горох</a:t>
            </a:r>
            <a:r>
              <a:rPr lang="ru-RU" sz="2400" u="sng" dirty="0">
                <a:solidFill>
                  <a:srgbClr val="00CC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дружба и мир;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Кукуруза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здоровье детей и плодородие;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Шишки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трудолюбие, успех в делах;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C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Мешковина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достаток;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Фасоль</a:t>
            </a:r>
            <a:r>
              <a:rPr lang="ru-RU" sz="2400" u="sng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зарождение новой жизни;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CCC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Семена тыквы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плодородие;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Лента синяя (символ небо)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мир в семье;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Лента жёлтая (символ солнца)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счастье радость в доме;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Лента красная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защита от сглаза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422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4F03D-0D2E-409A-9390-026581E65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3EFF68-A391-4A7B-9DDC-DA2910B87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D8A582D0-2BA1-4D0E-95FF-BC6B5330EC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6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1EF80-B26B-4689-A9D1-4C786370C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400D6A-E1BF-457E-AE2B-26F0BD76F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945C27CD-A303-4A31-9C69-72D4FD7338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C7A135-6415-4486-8AFE-36BB43DD01EC}"/>
              </a:ext>
            </a:extLst>
          </p:cNvPr>
          <p:cNvSpPr/>
          <p:nvPr/>
        </p:nvSpPr>
        <p:spPr>
          <a:xfrm>
            <a:off x="1216241" y="1600200"/>
            <a:ext cx="9259409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Счастье бродило по свету и всем, кто ему встречался на пути, Счастье исполняло желания. Однажды Счастье по неосторожности провалилось в яму и не смогло выбраться. К яме подходили люди и загадывали желания, а Счастье, естественно, выполняло их. И люди уходили, оставив Счастье сидеть в яме дальше. Однажды к яме подошел молодой парень. Он посмотрел на Счастье, но не стал ничего требовать, а спросил: Тебе-то, Счастье, чего хочется?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Выбраться отсюда, — ответило Счастье.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Парень помог ему выбраться и пошел своей дорогой. А Счастье... побежало за ним.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9DA2A8-3FF7-4209-9F8B-5CA8F194A44A}"/>
              </a:ext>
            </a:extLst>
          </p:cNvPr>
          <p:cNvSpPr/>
          <p:nvPr/>
        </p:nvSpPr>
        <p:spPr>
          <a:xfrm>
            <a:off x="3444536" y="754603"/>
            <a:ext cx="425240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Притча о Счастье</a:t>
            </a:r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CE632BBF-B9EC-4B0D-801C-1641FEFFA9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9619" cy="1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EE68081A-A5BE-4B33-B53D-00FD7917CB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92" y="0"/>
            <a:ext cx="2336938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C479620D-F054-465A-9B74-52D759355E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74"/>
            <a:ext cx="2059619" cy="150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id="{7FB11DDB-373F-4CA4-87AE-07BBD188E3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381" y="5349874"/>
            <a:ext cx="2059619" cy="150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1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915AD-F141-47E1-815F-FCC1F5EE4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5FF57D-C03E-4020-87AF-AEA096335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524828BE-970D-4386-AD0A-835C340C03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FC0B45-B395-4E1B-9898-38AD4A070AE0}"/>
              </a:ext>
            </a:extLst>
          </p:cNvPr>
          <p:cNvSpPr/>
          <p:nvPr/>
        </p:nvSpPr>
        <p:spPr>
          <a:xfrm>
            <a:off x="1056443" y="133165"/>
            <a:ext cx="10147176" cy="402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пожелать Вам? Конечно, -  счастья!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везде: в цветах, мечтах,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Порою в музыке, порой в ненастье,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Порою только в дорогих глазах.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не коснётся Вас беда,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будьте счастливы всегда!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4BB10065-A585-42A2-B337-222ACBAE88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34" y="3602038"/>
            <a:ext cx="5940425" cy="301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831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371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2025-01-23T14:28:11Z</dcterms:created>
  <dcterms:modified xsi:type="dcterms:W3CDTF">2025-03-28T08:27:39Z</dcterms:modified>
</cp:coreProperties>
</file>