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6" r:id="rId4"/>
    <p:sldId id="259" r:id="rId5"/>
    <p:sldId id="261" r:id="rId6"/>
    <p:sldId id="263" r:id="rId7"/>
    <p:sldId id="264" r:id="rId8"/>
    <p:sldId id="265" r:id="rId9"/>
    <p:sldId id="269" r:id="rId10"/>
    <p:sldId id="270" r:id="rId11"/>
    <p:sldId id="293" r:id="rId12"/>
    <p:sldId id="272" r:id="rId13"/>
    <p:sldId id="275" r:id="rId14"/>
    <p:sldId id="276" r:id="rId15"/>
    <p:sldId id="277" r:id="rId16"/>
    <p:sldId id="278" r:id="rId17"/>
    <p:sldId id="279" r:id="rId18"/>
    <p:sldId id="274" r:id="rId19"/>
    <p:sldId id="280" r:id="rId20"/>
    <p:sldId id="287" r:id="rId21"/>
    <p:sldId id="288" r:id="rId22"/>
    <p:sldId id="282" r:id="rId23"/>
    <p:sldId id="283" r:id="rId24"/>
    <p:sldId id="284" r:id="rId25"/>
    <p:sldId id="285" r:id="rId26"/>
    <p:sldId id="286" r:id="rId27"/>
    <p:sldId id="294" r:id="rId28"/>
    <p:sldId id="289" r:id="rId29"/>
    <p:sldId id="290" r:id="rId30"/>
    <p:sldId id="29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95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A9E951C-F170-4454-972D-1CCF89CF08B1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8B6F2A4-FD79-4C80-97EC-829F6561F3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373216"/>
            <a:ext cx="6400800" cy="792088"/>
          </a:xfrm>
        </p:spPr>
        <p:txBody>
          <a:bodyPr>
            <a:noAutofit/>
          </a:bodyPr>
          <a:lstStyle/>
          <a:p>
            <a:pPr algn="r"/>
            <a:r>
              <a:rPr lang="ru-RU" sz="1800" smtClean="0"/>
              <a:t>Подготовила: Ткачева О.Д., педагог дополнительного образовани МБОУ «Обоянская СОШ №1»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048" y="1628800"/>
            <a:ext cx="7700392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Виртуальная экскурсия по самым известным музеям России и г. Курска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63688" y="6093296"/>
            <a:ext cx="6400800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</a:t>
            </a:r>
            <a:r>
              <a:rPr kumimoji="0" lang="ru-RU" sz="1800" b="0" i="0" u="none" strike="noStrike" kern="120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95536" y="3356992"/>
            <a:ext cx="8496944" cy="15121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ru-RU" smtClean="0">
                <a:solidFill>
                  <a:schemeClr val="tx2"/>
                </a:solidFill>
              </a:rPr>
              <a:t>Конкурс учебно – методического обеспечения сферы дополнительного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Муниципальный этап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Номинация: цифровой образоваетльный контент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424936" cy="634082"/>
          </a:xfrm>
        </p:spPr>
        <p:txBody>
          <a:bodyPr>
            <a:no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</a:rPr>
              <a:t>Музей антропологии и этнографии (Кунсткамера).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account.beliro.ru/assets/cache_image/assets/resourceimages/4232/pano-l_1024x683_a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692696"/>
            <a:ext cx="97536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Курский краеведческий музей </a:t>
            </a:r>
            <a:br>
              <a:rPr lang="ru-RU" sz="3600" dirty="0" smtClean="0"/>
            </a:br>
            <a:r>
              <a:rPr lang="ru-RU" sz="3600" dirty="0" smtClean="0"/>
              <a:t>«Отдел истории от каменного века до 1917 г.»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14000"/>
          <a:stretch>
            <a:fillRect/>
          </a:stretch>
        </p:blipFill>
        <p:spPr bwMode="auto">
          <a:xfrm>
            <a:off x="0" y="1696693"/>
            <a:ext cx="9199836" cy="421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static.mk.ru/upload/entities/2021/05/27/22/articles/facebookPicture/d0/a4/98/b6/8807111e9b2bea52309e3922d1c375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260648"/>
            <a:ext cx="9397045" cy="626469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964" t="3534" r="22314" b="8107"/>
          <a:stretch>
            <a:fillRect/>
          </a:stretch>
        </p:blipFill>
        <p:spPr bwMode="auto">
          <a:xfrm>
            <a:off x="7524328" y="188640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48680"/>
            <a:ext cx="8676456" cy="850106"/>
          </a:xfrm>
          <a:prstGeom prst="rect">
            <a:avLst/>
          </a:prstGeom>
        </p:spPr>
        <p:txBody>
          <a:bodyPr bIns="91440" anchor="b" anchorCtr="0">
            <a:normAutofit fontScale="3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1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Курский краеведческий музей </a:t>
            </a:r>
            <a:br>
              <a:rPr kumimoji="0" lang="ru-RU" sz="71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1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г.  Курск, улица Луначарского, 6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46319 L -0.00573 0.796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772400" cy="85010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Музеи г. Курска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Курский краеведческий музей</a:t>
            </a:r>
            <a:r>
              <a:rPr lang="ru-RU" sz="3200" smtClean="0">
                <a:solidFill>
                  <a:srgbClr val="002060"/>
                </a:solidFill>
              </a:rPr>
              <a:t/>
            </a:r>
            <a:br>
              <a:rPr lang="ru-RU" sz="3200" smtClean="0">
                <a:solidFill>
                  <a:srgbClr val="002060"/>
                </a:solidFill>
              </a:rPr>
            </a:br>
            <a:r>
              <a:rPr lang="ru-RU" sz="3200" smtClean="0">
                <a:solidFill>
                  <a:srgbClr val="002060"/>
                </a:solidFill>
              </a:rPr>
              <a:t>Экспозиция «крестьянский быт» 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1817440"/>
            <a:ext cx="110334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8654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2060"/>
                </a:solidFill>
              </a:rPr>
              <a:t>Курский краеведческий музей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«Отдел истории от каменного века до 1917 г.»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51803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2060"/>
                </a:solidFill>
              </a:rPr>
              <a:t>Курский краеведческий музей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«Отдел истории от каменного века до 1917 г.»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1340768"/>
            <a:ext cx="102489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2060"/>
                </a:solidFill>
              </a:rPr>
              <a:t>Курский краеведческий музей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«Отдел истории от каменного века до 1917 г.»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69645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2060"/>
                </a:solidFill>
              </a:rPr>
              <a:t>Курский краеведческий музей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«Отдел истории от каменного века до 1917 г.»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69645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Курский краеведческий музей </a:t>
            </a:r>
            <a:br>
              <a:rPr lang="ru-RU" sz="3600" dirty="0" smtClean="0"/>
            </a:br>
            <a:r>
              <a:rPr lang="ru-RU" sz="3600" dirty="0" smtClean="0"/>
              <a:t>«Отдел истории от каменного века до 1917 г.»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484784"/>
            <a:ext cx="9830753" cy="44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676456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Курский краеведческий музей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«Отдел природы»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08912" cy="49685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340768"/>
            <a:ext cx="966964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686800" cy="121014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Курский музей археологии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12 августа 2024 года исполняется 31 год со дня образования Курского государственного музея археологии</a:t>
            </a:r>
            <a:r>
              <a:rPr lang="ru-RU" sz="2000" smtClean="0">
                <a:solidFill>
                  <a:srgbClr val="002060"/>
                </a:solidFill>
              </a:rPr>
              <a:t>! </a:t>
            </a:r>
            <a:r>
              <a:rPr lang="ru-RU" sz="2000" smtClean="0">
                <a:solidFill>
                  <a:srgbClr val="002060"/>
                </a:solidFill>
              </a:rPr>
              <a:t>Экспозиция состоит из 7 залов, посвящённых истории Курского края с каменного века до XVIII века.</a:t>
            </a:r>
            <a:r>
              <a:rPr lang="ru-RU" sz="2000" smtClean="0"/>
              <a:t> 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1700808"/>
            <a:ext cx="115062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404664"/>
            <a:ext cx="8003232" cy="3528392"/>
          </a:xfrm>
        </p:spPr>
        <p:txBody>
          <a:bodyPr/>
          <a:lstStyle/>
          <a:p>
            <a:pPr>
              <a:buNone/>
            </a:pPr>
            <a:r>
              <a:rPr lang="ru-RU" smtClean="0"/>
              <a:t>Музеей</a:t>
            </a:r>
            <a:r>
              <a:rPr lang="ru-RU" dirty="0" smtClean="0"/>
              <a:t> </a:t>
            </a:r>
            <a:r>
              <a:rPr lang="ru-RU" smtClean="0"/>
              <a:t>(</a:t>
            </a:r>
            <a:r>
              <a:rPr lang="ru-RU" smtClean="0"/>
              <a:t>от греческого - дом </a:t>
            </a:r>
            <a:r>
              <a:rPr lang="ru-RU" dirty="0" smtClean="0"/>
              <a:t>муз) — учреждение, занимающееся сбором, изучением, хранением и экспонированием предметов — </a:t>
            </a:r>
            <a:r>
              <a:rPr lang="ru-RU" smtClean="0"/>
              <a:t>памятников </a:t>
            </a:r>
            <a:r>
              <a:rPr lang="ru-RU" smtClean="0"/>
              <a:t>истории, </a:t>
            </a:r>
            <a:r>
              <a:rPr lang="ru-RU" dirty="0" smtClean="0"/>
              <a:t>материальной и духовной</a:t>
            </a:r>
            <a:r>
              <a:rPr lang="ru-RU" smtClean="0"/>
              <a:t> </a:t>
            </a:r>
            <a:r>
              <a:rPr lang="ru-RU" smtClean="0"/>
              <a:t>культуры, </a:t>
            </a:r>
            <a:r>
              <a:rPr lang="ru-RU" dirty="0" smtClean="0"/>
              <a:t>а </a:t>
            </a:r>
            <a:r>
              <a:rPr lang="ru-RU" smtClean="0"/>
              <a:t>также </a:t>
            </a:r>
            <a:r>
              <a:rPr lang="ru-RU" smtClean="0"/>
              <a:t>просветительской.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780928"/>
            <a:ext cx="6436994" cy="358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2636912"/>
            <a:ext cx="7848872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smtClean="0"/>
              <a:t>Совершим экскурсию по самым известным музеям России и г. Курска</a:t>
            </a:r>
            <a:endParaRPr lang="ru-RU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42" y="188640"/>
            <a:ext cx="8911158" cy="63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91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Курский музей археологии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764704"/>
            <a:ext cx="1069583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387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Курский музей археологии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1268760"/>
            <a:ext cx="1077277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Курский музей археологии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9546"/>
            <a:ext cx="9685412" cy="556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002060"/>
                </a:solidFill>
              </a:rPr>
              <a:t>Курский музей археологии 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3384"/>
            <a:ext cx="959167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002060"/>
                </a:solidFill>
              </a:rPr>
              <a:t>Музей МБОУ «Обоянская СОШ №1»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96752"/>
            <a:ext cx="7772400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mtClean="0"/>
              <a:t>Какие экспозиции есть в музее нашей школы? </a:t>
            </a:r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846769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002060"/>
                </a:solidFill>
              </a:rPr>
              <a:t>Музей МБОУ «Обоянская СОШ №1»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96752"/>
            <a:ext cx="7772400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mtClean="0"/>
              <a:t>Экспозиция «Первая обоянская» - история школы </a:t>
            </a:r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846769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0960" cy="724942"/>
          </a:xfrm>
        </p:spPr>
        <p:txBody>
          <a:bodyPr>
            <a:noAutofit/>
          </a:bodyPr>
          <a:lstStyle/>
          <a:p>
            <a:pPr algn="ctr"/>
            <a:r>
              <a:rPr lang="ru-RU" sz="3200" smtClean="0">
                <a:solidFill>
                  <a:srgbClr val="002060"/>
                </a:solidFill>
              </a:rPr>
              <a:t>Экспозиция </a:t>
            </a:r>
            <a:r>
              <a:rPr lang="ru-RU" sz="3200" smtClean="0">
                <a:solidFill>
                  <a:srgbClr val="002060"/>
                </a:solidFill>
              </a:rPr>
              <a:t>«Предания старины глубокой» </a:t>
            </a:r>
            <a:r>
              <a:rPr lang="ru-RU" sz="3200" smtClean="0">
                <a:solidFill>
                  <a:srgbClr val="002060"/>
                </a:solidFill>
              </a:rPr>
              <a:t>- </a:t>
            </a:r>
            <a:r>
              <a:rPr lang="ru-RU" sz="3200" smtClean="0">
                <a:solidFill>
                  <a:srgbClr val="002060"/>
                </a:solidFill>
              </a:rPr>
              <a:t/>
            </a:r>
            <a:br>
              <a:rPr lang="ru-RU" sz="3200" smtClean="0">
                <a:solidFill>
                  <a:srgbClr val="002060"/>
                </a:solidFill>
              </a:rPr>
            </a:br>
            <a:r>
              <a:rPr lang="ru-RU" sz="3200" smtClean="0">
                <a:solidFill>
                  <a:srgbClr val="002060"/>
                </a:solidFill>
              </a:rPr>
              <a:t>история г. Обоянь</a:t>
            </a:r>
            <a:r>
              <a:rPr lang="ru-RU" smtClean="0">
                <a:solidFill>
                  <a:srgbClr val="002060"/>
                </a:solidFill>
              </a:rPr>
              <a:t/>
            </a:r>
            <a:br>
              <a:rPr lang="ru-RU" smtClean="0">
                <a:solidFill>
                  <a:srgbClr val="002060"/>
                </a:solidFill>
              </a:rPr>
            </a:br>
            <a:endParaRPr lang="ru-RU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034" y="1196752"/>
            <a:ext cx="930703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72400" cy="778098"/>
          </a:xfrm>
        </p:spPr>
        <p:txBody>
          <a:bodyPr>
            <a:normAutofit fontScale="90000"/>
          </a:bodyPr>
          <a:lstStyle/>
          <a:p>
            <a:r>
              <a:rPr lang="ru-RU" sz="3100" smtClean="0">
                <a:solidFill>
                  <a:srgbClr val="002060"/>
                </a:solidFill>
              </a:rPr>
              <a:t>Экспозиция </a:t>
            </a:r>
            <a:r>
              <a:rPr lang="ru-RU" sz="3100" smtClean="0">
                <a:solidFill>
                  <a:srgbClr val="002060"/>
                </a:solidFill>
              </a:rPr>
              <a:t>«И подвиг бессмертен» </a:t>
            </a:r>
            <a:r>
              <a:rPr lang="ru-RU" sz="3100" smtClean="0">
                <a:solidFill>
                  <a:srgbClr val="002060"/>
                </a:solidFill>
              </a:rPr>
              <a:t>- </a:t>
            </a:r>
            <a:r>
              <a:rPr lang="ru-RU" sz="3100" smtClean="0">
                <a:solidFill>
                  <a:srgbClr val="002060"/>
                </a:solidFill>
              </a:rPr>
              <a:t>история </a:t>
            </a:r>
            <a:r>
              <a:rPr lang="ru-RU" sz="3100" smtClean="0">
                <a:solidFill>
                  <a:srgbClr val="002060"/>
                </a:solidFill>
              </a:rPr>
              <a:t>г. Обоянь в годы Великой Отечечтвенной войны. </a:t>
            </a:r>
            <a:r>
              <a:rPr lang="ru-RU" smtClean="0">
                <a:solidFill>
                  <a:srgbClr val="002060"/>
                </a:solidFill>
              </a:rPr>
              <a:t/>
            </a:r>
            <a:br>
              <a:rPr lang="ru-RU" smtClean="0">
                <a:solidFill>
                  <a:srgbClr val="002060"/>
                </a:solidFill>
              </a:rPr>
            </a:br>
            <a:endParaRPr lang="ru-RU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7095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219256" cy="539911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Музейная экспозиция</a:t>
            </a:r>
            <a:r>
              <a:rPr lang="ru-RU" dirty="0" smtClean="0"/>
              <a:t> — это показ, демонстрация музейных предметов, выставленных в определённой последовательности с целью раскрыть избранную тему музея.</a:t>
            </a:r>
          </a:p>
          <a:p>
            <a:r>
              <a:rPr lang="ru-RU" dirty="0" smtClean="0"/>
              <a:t>Основой экспозиции является музейный предмет, а её структурной единицей служит тематико-экспозиционный комплекс.</a:t>
            </a:r>
          </a:p>
          <a:p>
            <a:pPr>
              <a:buNone/>
            </a:pPr>
            <a:r>
              <a:rPr lang="ru-RU" dirty="0" smtClean="0"/>
              <a:t>Экспозиции бывают:</a:t>
            </a:r>
          </a:p>
          <a:p>
            <a:r>
              <a:rPr lang="ru-RU" dirty="0" smtClean="0"/>
              <a:t>временными (музейные выставки — стационарные и передвижные);</a:t>
            </a:r>
          </a:p>
          <a:p>
            <a:r>
              <a:rPr lang="ru-RU" dirty="0" smtClean="0"/>
              <a:t>постоянными (каждые пять лет обновляются целые разделы в соответствии с новыми открытиями и находками).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s://sun9-33.userapi.com/impg/QY8jI49WgG8S7O5UkUxj5jtwgGsh-elNOOQJDw/JM8qfnQLtqI.jpg?size=604x453&amp;quality=95&amp;sign=d8117be68b3cd9ed42021ed48927b959&amp;c_uniq_tag=ia0UASd6V8SEeDI9dWeTdfC5bpQ4fjGEuSfOXdXEg0s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Эрмитаж г. Санкт – Петербург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09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932734" cy="258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010986"/>
            <a:ext cx="5724128" cy="384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52706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3964" t="3534" r="22314" b="8107"/>
          <a:stretch>
            <a:fillRect/>
          </a:stretch>
        </p:blipFill>
        <p:spPr bwMode="auto">
          <a:xfrm>
            <a:off x="7524328" y="188640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384376" cy="241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7724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Государственный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исторический музей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г.Москва, Красная площадь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132856"/>
            <a:ext cx="743727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468346" cy="604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3964" t="3534" r="22314" b="8107"/>
          <a:stretch>
            <a:fillRect/>
          </a:stretch>
        </p:blipFill>
        <p:spPr bwMode="auto">
          <a:xfrm>
            <a:off x="7775848" y="0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6" name="AutoShape 2" descr="https://kremlin-museum.ru/wp-content/uploads/2022/09/kremlin_museums_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kremlin-museum.ru/wp-content/uploads/2022/09/kremlin_museums_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18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3964" t="3534" r="22314" b="8107"/>
          <a:stretch>
            <a:fillRect/>
          </a:stretch>
        </p:blipFill>
        <p:spPr bwMode="auto">
          <a:xfrm>
            <a:off x="7633780" y="2204864"/>
            <a:ext cx="12587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1520" y="260648"/>
            <a:ext cx="7772400" cy="634082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Музеи Московского Кремля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Оружейная палата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cdn.culture.ru/images/e47813b9-bb90-5887-9fe9-5124ef0554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820472" cy="574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Оружейная </a:t>
            </a:r>
            <a:r>
              <a:rPr lang="ru-RU" b="1" smtClean="0">
                <a:solidFill>
                  <a:srgbClr val="002060"/>
                </a:solidFill>
              </a:rPr>
              <a:t>палата. Женское платье </a:t>
            </a:r>
            <a:r>
              <a:rPr lang="en-US" b="1" smtClean="0">
                <a:solidFill>
                  <a:srgbClr val="002060"/>
                </a:solidFill>
              </a:rPr>
              <a:t>XVIII </a:t>
            </a:r>
            <a:r>
              <a:rPr lang="ru-RU" b="1" smtClean="0">
                <a:solidFill>
                  <a:srgbClr val="002060"/>
                </a:solidFill>
              </a:rPr>
              <a:t>в. </a:t>
            </a:r>
            <a:r>
              <a:rPr lang="ru-RU" b="1" smtClean="0">
                <a:solidFill>
                  <a:srgbClr val="002060"/>
                </a:solidFill>
              </a:rPr>
              <a:t>  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i.pinimg.com/736x/8d/84/97/8d84976d58309549040ac82e1d1a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815906" cy="5877272"/>
          </a:xfrm>
          <a:prstGeom prst="rect">
            <a:avLst/>
          </a:prstGeom>
          <a:noFill/>
        </p:spPr>
      </p:pic>
      <p:pic>
        <p:nvPicPr>
          <p:cNvPr id="5" name="Picture 2" descr="https://i.pinimg.com/originals/97/b5/6c/97b56c4046501d0e411a927a741415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998957" cy="561662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14400" y="274638"/>
            <a:ext cx="7772400" cy="706090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Оружейная палата. Карета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XVIII </a:t>
            </a: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в. </a:t>
            </a: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sun9-77.userapi.com/impg/fQq1R1aSILLnVCvu0Vwy_w19ydep76YAVE0o9A/a1BFXR1Mwzs.jpg?size=960x720&amp;quality=95&amp;sign=b6389494223bfdea4d44e8a707c02254&amp;c_uniq_tag=1U9mmY8rgFdKiezL1cGbgRChmECDqka8fevjMNAf_7Y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121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274638"/>
            <a:ext cx="8568952" cy="850106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Музей антропологии и этнографии (Кунсткамера).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г. Санкт – Петербург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3964" t="3534" r="22314" b="8107"/>
          <a:stretch>
            <a:fillRect/>
          </a:stretch>
        </p:blipFill>
        <p:spPr bwMode="auto">
          <a:xfrm>
            <a:off x="7885300" y="908720"/>
            <a:ext cx="12587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172</TotalTime>
  <Words>174</Words>
  <Application>Microsoft Office PowerPoint</Application>
  <PresentationFormat>Экран (4:3)</PresentationFormat>
  <Paragraphs>41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Справедливость</vt:lpstr>
      <vt:lpstr>Виртуальная экскурсия по самым известным музеям России и г. Курска</vt:lpstr>
      <vt:lpstr>Слайд 2</vt:lpstr>
      <vt:lpstr>Слайд 3</vt:lpstr>
      <vt:lpstr>Эрмитаж г. Санкт – Петербург </vt:lpstr>
      <vt:lpstr>Государственный  исторический музей г.Москва, Красная площадь </vt:lpstr>
      <vt:lpstr>Слайд 6</vt:lpstr>
      <vt:lpstr>Оружейная палата </vt:lpstr>
      <vt:lpstr>Оружейная палата. Женское платье XVIII в.   </vt:lpstr>
      <vt:lpstr>Слайд 9</vt:lpstr>
      <vt:lpstr>Музей антропологии и этнографии (Кунсткамера).</vt:lpstr>
      <vt:lpstr> Курский краеведческий музей  «Отдел истории от каменного века до 1917 г.»</vt:lpstr>
      <vt:lpstr>Музеи г. Курска  Курский краеведческий музей Экспозиция «крестьянский быт»  </vt:lpstr>
      <vt:lpstr> Курский краеведческий музей  «Отдел истории от каменного века до 1917 г.»</vt:lpstr>
      <vt:lpstr> Курский краеведческий музей  «Отдел истории от каменного века до 1917 г.»</vt:lpstr>
      <vt:lpstr> Курский краеведческий музей  «Отдел истории от каменного века до 1917 г.»</vt:lpstr>
      <vt:lpstr> Курский краеведческий музей  «Отдел истории от каменного века до 1917 г.»</vt:lpstr>
      <vt:lpstr> Курский краеведческий музей  «Отдел истории от каменного века до 1917 г.»</vt:lpstr>
      <vt:lpstr> Курский краеведческий музей  «Отдел природы»</vt:lpstr>
      <vt:lpstr>Курский музей археологии 12 августа 2024 года исполняется 31 год со дня образования Курского государственного музея археологии! Экспозиция состоит из 7 залов, посвящённых истории Курского края с каменного века до XVIII века. </vt:lpstr>
      <vt:lpstr>Слайд 20</vt:lpstr>
      <vt:lpstr>Слайд 21</vt:lpstr>
      <vt:lpstr>Курский музей археологии </vt:lpstr>
      <vt:lpstr>Курский музей археологии </vt:lpstr>
      <vt:lpstr>Курский музей археологии </vt:lpstr>
      <vt:lpstr>Курский музей археологии </vt:lpstr>
      <vt:lpstr>Музей МБОУ «Обоянская СОШ №1»</vt:lpstr>
      <vt:lpstr>Музей МБОУ «Обоянская СОШ №1»</vt:lpstr>
      <vt:lpstr>Экспозиция «Предания старины глубокой» -  история г. Обоянь </vt:lpstr>
      <vt:lpstr>Экспозиция «И подвиг бессмертен» - история г. Обоянь в годы Великой Отечечтвенной войны. 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Юный экскурсовод</dc:title>
  <dc:creator>Преподаватель</dc:creator>
  <cp:lastModifiedBy>USER</cp:lastModifiedBy>
  <cp:revision>10</cp:revision>
  <dcterms:created xsi:type="dcterms:W3CDTF">2024-09-18T09:08:08Z</dcterms:created>
  <dcterms:modified xsi:type="dcterms:W3CDTF">2025-04-07T04:08:29Z</dcterms:modified>
</cp:coreProperties>
</file>