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2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72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7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77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3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9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0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82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27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7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7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72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14327F-40C5-4DEF-8A48-DDAED565151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212310-BC12-4D8B-8194-846C86DD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17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812" y="1304404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дополнительной общеобразовательной программы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посещающими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0" y="308610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32" y="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же дополнительно получают дети, посещая </a:t>
            </a:r>
            <a:r>
              <a:rPr lang="ru-RU" b="1" dirty="0" smtClean="0"/>
              <a:t>наше Объединение?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880"/>
            <a:ext cx="8534400" cy="12149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Снятие «речевого зажима» и страха публичности.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2403071"/>
            <a:ext cx="3223605" cy="4298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10" y="2403071"/>
            <a:ext cx="6410036" cy="4298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0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59" y="62191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2. Развитие просодической стороны речи (интонация, тембр, темп).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75" y="159327"/>
            <a:ext cx="3319177" cy="442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9" y="1884218"/>
            <a:ext cx="4511241" cy="3740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/>
        </p:blipFill>
        <p:spPr>
          <a:xfrm>
            <a:off x="4805715" y="2708353"/>
            <a:ext cx="3856845" cy="3755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8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30" y="30325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3. Развитие «ручной умелости» в связке с речью.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8" y="1056792"/>
            <a:ext cx="6188364" cy="464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" y="1953491"/>
            <a:ext cx="5694726" cy="427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8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11313" r="12272"/>
          <a:stretch/>
        </p:blipFill>
        <p:spPr>
          <a:xfrm>
            <a:off x="0" y="1399686"/>
            <a:ext cx="4173588" cy="419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81" y="222245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4. Социализация и работа в </a:t>
            </a:r>
            <a:r>
              <a:rPr lang="ru-RU" dirty="0" smtClean="0"/>
              <a:t>    команде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36" y="3498843"/>
            <a:ext cx="3813812" cy="3380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/>
          <a:stretch/>
        </p:blipFill>
        <p:spPr>
          <a:xfrm>
            <a:off x="7267336" y="-40219"/>
            <a:ext cx="4892252" cy="3738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/>
        </p:blipFill>
        <p:spPr>
          <a:xfrm>
            <a:off x="4060134" y="2657391"/>
            <a:ext cx="3775545" cy="420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7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721" y="60805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 же так важна эта дополнительная работа?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496292"/>
            <a:ext cx="9772793" cy="4481176"/>
          </a:xfrm>
        </p:spPr>
        <p:txBody>
          <a:bodyPr>
            <a:noAutofit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Закрепление </a:t>
            </a:r>
            <a:r>
              <a:rPr lang="ru-RU" sz="4000" dirty="0">
                <a:solidFill>
                  <a:schemeClr val="tx1"/>
                </a:solidFill>
              </a:rPr>
              <a:t>навыков без принуждения.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4000" dirty="0">
                <a:solidFill>
                  <a:schemeClr val="tx1"/>
                </a:solidFill>
              </a:rPr>
              <a:t>нарушений письма и чтения.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Повышение </a:t>
            </a:r>
            <a:r>
              <a:rPr lang="ru-RU" sz="4000" dirty="0">
                <a:solidFill>
                  <a:schemeClr val="tx1"/>
                </a:solidFill>
              </a:rPr>
              <a:t>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335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358" y="123150"/>
            <a:ext cx="8534400" cy="1507067"/>
          </a:xfrm>
        </p:spPr>
        <p:txBody>
          <a:bodyPr/>
          <a:lstStyle/>
          <a:p>
            <a:r>
              <a:rPr lang="ru-RU" dirty="0"/>
              <a:t>Уважаемые коллеги!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6" y="3325091"/>
            <a:ext cx="4359563" cy="326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49" y="225712"/>
            <a:ext cx="3745346" cy="280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8823" y="1568352"/>
            <a:ext cx="3910320" cy="293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1519"/>
            <a:ext cx="4437717" cy="410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467" y="17441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638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</TotalTime>
  <Words>92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«Реализация дополнительной общеобразовательной программы с детьми посещающими логопункт».</vt:lpstr>
      <vt:lpstr>Что же дополнительно получают дети, посещая наше Объединение?</vt:lpstr>
      <vt:lpstr>2. Развитие просодической стороны речи (интонация, тембр, темп).  </vt:lpstr>
      <vt:lpstr>3. Развитие «ручной умелости» в связке с речью. </vt:lpstr>
      <vt:lpstr>4. Социализация и работа в     команде. </vt:lpstr>
      <vt:lpstr>Чем же так важна эта дополнительная работа? </vt:lpstr>
      <vt:lpstr>Уважаемые коллеги!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14</cp:revision>
  <dcterms:created xsi:type="dcterms:W3CDTF">2026-03-22T16:21:03Z</dcterms:created>
  <dcterms:modified xsi:type="dcterms:W3CDTF">2026-03-23T19:43:49Z</dcterms:modified>
</cp:coreProperties>
</file>