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7" r:id="rId2"/>
    <p:sldId id="278" r:id="rId3"/>
  </p:sldIdLst>
  <p:sldSz cx="10693400" cy="7556500"/>
  <p:notesSz cx="6742113" cy="9872663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526">
          <p15:clr>
            <a:srgbClr val="A4A3A4"/>
          </p15:clr>
        </p15:guide>
        <p15:guide id="4" pos="40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C634"/>
    <a:srgbClr val="19C3FF"/>
    <a:srgbClr val="44F64C"/>
    <a:srgbClr val="11F3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5" d="100"/>
          <a:sy n="95" d="100"/>
        </p:scale>
        <p:origin x="1524" y="114"/>
      </p:cViewPr>
      <p:guideLst>
        <p:guide orient="horz" pos="2160"/>
        <p:guide pos="2880"/>
        <p:guide orient="horz" pos="1526"/>
        <p:guide pos="40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9129F8-A9AD-4343-BBA9-5F76F2B6171C}" type="doc">
      <dgm:prSet loTypeId="urn:microsoft.com/office/officeart/2005/8/layout/pList2#6" loCatId="list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59F7A431-1F2D-48C8-9FCF-9A2BB6AAB281}">
      <dgm:prSet phldrT="[Текст]" custT="1"/>
      <dgm:spPr/>
      <dgm:t>
        <a:bodyPr/>
        <a:lstStyle/>
        <a:p>
          <a:pPr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aseline="0" dirty="0"/>
            <a:t>Комментарии к фотографии</a:t>
          </a:r>
        </a:p>
      </dgm:t>
    </dgm:pt>
    <dgm:pt modelId="{4CD4597E-3BA3-459C-B4B5-3BBE856EDBA6}" type="parTrans" cxnId="{275A05C9-7CC5-4ED4-BC3E-8BE2583E9D16}">
      <dgm:prSet/>
      <dgm:spPr/>
      <dgm:t>
        <a:bodyPr/>
        <a:lstStyle/>
        <a:p>
          <a:endParaRPr lang="ru-RU"/>
        </a:p>
      </dgm:t>
    </dgm:pt>
    <dgm:pt modelId="{4BAFEAAD-1078-4C9A-AC29-4A2AFAECC016}" type="sibTrans" cxnId="{275A05C9-7CC5-4ED4-BC3E-8BE2583E9D16}">
      <dgm:prSet/>
      <dgm:spPr/>
      <dgm:t>
        <a:bodyPr/>
        <a:lstStyle/>
        <a:p>
          <a:endParaRPr lang="ru-RU"/>
        </a:p>
      </dgm:t>
    </dgm:pt>
    <dgm:pt modelId="{A8D7661E-E655-454A-B98A-DE7712A2BAC0}">
      <dgm:prSet/>
      <dgm:spPr/>
      <dgm:t>
        <a:bodyPr/>
        <a:lstStyle/>
        <a:p>
          <a:r>
            <a:rPr lang="ru-RU" baseline="0" dirty="0"/>
            <a:t>Комментарии к фотографии</a:t>
          </a:r>
          <a:endParaRPr lang="ru-RU" dirty="0"/>
        </a:p>
      </dgm:t>
    </dgm:pt>
    <dgm:pt modelId="{FEC5BA97-397D-460A-9D74-F4EE4EA8F880}" type="parTrans" cxnId="{0B081DBA-FFE4-464C-BA44-78F1318D90D5}">
      <dgm:prSet/>
      <dgm:spPr/>
      <dgm:t>
        <a:bodyPr/>
        <a:lstStyle/>
        <a:p>
          <a:endParaRPr lang="ru-RU"/>
        </a:p>
      </dgm:t>
    </dgm:pt>
    <dgm:pt modelId="{24F24E4B-AE0F-43D7-AB20-5C0AEAB61D1C}" type="sibTrans" cxnId="{0B081DBA-FFE4-464C-BA44-78F1318D90D5}">
      <dgm:prSet/>
      <dgm:spPr/>
      <dgm:t>
        <a:bodyPr/>
        <a:lstStyle/>
        <a:p>
          <a:endParaRPr lang="ru-RU"/>
        </a:p>
      </dgm:t>
    </dgm:pt>
    <dgm:pt modelId="{1294A9EA-A498-4EE3-A18B-3FA98A8097B2}">
      <dgm:prSet/>
      <dgm:spPr/>
      <dgm:t>
        <a:bodyPr/>
        <a:lstStyle/>
        <a:p>
          <a:r>
            <a:rPr lang="ru-RU" baseline="0" dirty="0"/>
            <a:t>Комментарии к фотографии</a:t>
          </a:r>
          <a:endParaRPr lang="ru-RU" dirty="0"/>
        </a:p>
      </dgm:t>
    </dgm:pt>
    <dgm:pt modelId="{B4956F28-97CF-4AED-A2FA-25AE17859BD8}" type="parTrans" cxnId="{2715805D-E3DC-436C-9E6A-7868E72472F8}">
      <dgm:prSet/>
      <dgm:spPr/>
      <dgm:t>
        <a:bodyPr/>
        <a:lstStyle/>
        <a:p>
          <a:endParaRPr lang="ru-RU"/>
        </a:p>
      </dgm:t>
    </dgm:pt>
    <dgm:pt modelId="{2AC8ABEE-7993-45FB-9BF6-9AA7358A8FD2}" type="sibTrans" cxnId="{2715805D-E3DC-436C-9E6A-7868E72472F8}">
      <dgm:prSet/>
      <dgm:spPr/>
      <dgm:t>
        <a:bodyPr/>
        <a:lstStyle/>
        <a:p>
          <a:endParaRPr lang="ru-RU"/>
        </a:p>
      </dgm:t>
    </dgm:pt>
    <dgm:pt modelId="{79C9088B-CEA7-40E1-8B33-BA707A63FFEA}">
      <dgm:prSet/>
      <dgm:spPr/>
      <dgm:t>
        <a:bodyPr/>
        <a:lstStyle/>
        <a:p>
          <a:r>
            <a:rPr lang="ru-RU" baseline="0" dirty="0"/>
            <a:t>Комментарии к фотографии</a:t>
          </a:r>
          <a:endParaRPr lang="ru-RU" dirty="0"/>
        </a:p>
      </dgm:t>
    </dgm:pt>
    <dgm:pt modelId="{E7A81A44-3420-4335-8A9D-FCFD9E936E73}" type="parTrans" cxnId="{1A502AF3-71C0-4885-8AC0-0E5AB765EC73}">
      <dgm:prSet/>
      <dgm:spPr/>
      <dgm:t>
        <a:bodyPr/>
        <a:lstStyle/>
        <a:p>
          <a:endParaRPr lang="ru-RU"/>
        </a:p>
      </dgm:t>
    </dgm:pt>
    <dgm:pt modelId="{FBED5169-A120-4AD7-880F-5F270C01AE7E}" type="sibTrans" cxnId="{1A502AF3-71C0-4885-8AC0-0E5AB765EC73}">
      <dgm:prSet/>
      <dgm:spPr/>
      <dgm:t>
        <a:bodyPr/>
        <a:lstStyle/>
        <a:p>
          <a:endParaRPr lang="ru-RU"/>
        </a:p>
      </dgm:t>
    </dgm:pt>
    <dgm:pt modelId="{CBC3EB70-3F54-4963-BA99-2D18CA40EE4A}">
      <dgm:prSet/>
      <dgm:spPr/>
      <dgm:t>
        <a:bodyPr/>
        <a:lstStyle/>
        <a:p>
          <a:r>
            <a:rPr lang="ru-RU" baseline="0" dirty="0"/>
            <a:t>Комментарии к фотографии</a:t>
          </a:r>
          <a:endParaRPr lang="ru-RU" dirty="0"/>
        </a:p>
      </dgm:t>
    </dgm:pt>
    <dgm:pt modelId="{3C28F240-2430-486B-9E12-3E732233A96D}" type="parTrans" cxnId="{BCA1B4BD-A89C-4449-985C-94B1D0F55924}">
      <dgm:prSet/>
      <dgm:spPr/>
      <dgm:t>
        <a:bodyPr/>
        <a:lstStyle/>
        <a:p>
          <a:endParaRPr lang="ru-RU"/>
        </a:p>
      </dgm:t>
    </dgm:pt>
    <dgm:pt modelId="{60EA0420-1BE2-4813-AF9C-2609238D8832}" type="sibTrans" cxnId="{BCA1B4BD-A89C-4449-985C-94B1D0F55924}">
      <dgm:prSet/>
      <dgm:spPr/>
      <dgm:t>
        <a:bodyPr/>
        <a:lstStyle/>
        <a:p>
          <a:endParaRPr lang="ru-RU"/>
        </a:p>
      </dgm:t>
    </dgm:pt>
    <dgm:pt modelId="{663816C9-1A42-4C8C-BC94-ED294DD80976}">
      <dgm:prSet/>
      <dgm:spPr/>
      <dgm:t>
        <a:bodyPr/>
        <a:lstStyle/>
        <a:p>
          <a:r>
            <a:rPr lang="ru-RU" baseline="0" dirty="0"/>
            <a:t>Комментарии к фотографии</a:t>
          </a:r>
          <a:endParaRPr lang="ru-RU" dirty="0"/>
        </a:p>
      </dgm:t>
    </dgm:pt>
    <dgm:pt modelId="{88A3840C-5648-4D3E-992D-DCAE62542332}" type="parTrans" cxnId="{0A7ED347-D265-48BB-B57B-6A737C4646FB}">
      <dgm:prSet/>
      <dgm:spPr/>
      <dgm:t>
        <a:bodyPr/>
        <a:lstStyle/>
        <a:p>
          <a:endParaRPr lang="ru-RU"/>
        </a:p>
      </dgm:t>
    </dgm:pt>
    <dgm:pt modelId="{091772FF-92C4-446D-B7A9-508553B09152}" type="sibTrans" cxnId="{0A7ED347-D265-48BB-B57B-6A737C4646FB}">
      <dgm:prSet/>
      <dgm:spPr/>
      <dgm:t>
        <a:bodyPr/>
        <a:lstStyle/>
        <a:p>
          <a:endParaRPr lang="ru-RU"/>
        </a:p>
      </dgm:t>
    </dgm:pt>
    <dgm:pt modelId="{6CFE08EE-EB0A-4812-8639-BCDD4C6FA345}">
      <dgm:prSet/>
      <dgm:spPr/>
      <dgm:t>
        <a:bodyPr/>
        <a:lstStyle/>
        <a:p>
          <a:r>
            <a:rPr lang="ru-RU" baseline="0" dirty="0"/>
            <a:t>Комментарии к фотографии действие</a:t>
          </a:r>
          <a:endParaRPr lang="ru-RU" dirty="0"/>
        </a:p>
      </dgm:t>
    </dgm:pt>
    <dgm:pt modelId="{0B8FA81D-9409-4C7D-80C6-87953B081A0F}" type="parTrans" cxnId="{3DC2EC57-3A5E-4CE8-A5E5-3E86231DA14C}">
      <dgm:prSet/>
      <dgm:spPr/>
      <dgm:t>
        <a:bodyPr/>
        <a:lstStyle/>
        <a:p>
          <a:endParaRPr lang="ru-RU"/>
        </a:p>
      </dgm:t>
    </dgm:pt>
    <dgm:pt modelId="{DB519713-19BA-4930-9F1A-5E86BF658616}" type="sibTrans" cxnId="{3DC2EC57-3A5E-4CE8-A5E5-3E86231DA14C}">
      <dgm:prSet/>
      <dgm:spPr/>
      <dgm:t>
        <a:bodyPr/>
        <a:lstStyle/>
        <a:p>
          <a:endParaRPr lang="ru-RU"/>
        </a:p>
      </dgm:t>
    </dgm:pt>
    <dgm:pt modelId="{CBAC4FD3-EA5C-433D-9AEF-FDCF4523715A}" type="pres">
      <dgm:prSet presAssocID="{A89129F8-A9AD-4343-BBA9-5F76F2B6171C}" presName="Name0" presStyleCnt="0">
        <dgm:presLayoutVars>
          <dgm:dir/>
          <dgm:resizeHandles val="exact"/>
        </dgm:presLayoutVars>
      </dgm:prSet>
      <dgm:spPr/>
    </dgm:pt>
    <dgm:pt modelId="{BD2617A4-1E1D-4DF2-959F-67A523FA6E4E}" type="pres">
      <dgm:prSet presAssocID="{A89129F8-A9AD-4343-BBA9-5F76F2B6171C}" presName="bkgdShp" presStyleLbl="alignAccFollowNode1" presStyleIdx="0" presStyleCnt="1" custScaleX="95445" custLinFactNeighborX="0" custLinFactNeighborY="-684"/>
      <dgm:spPr/>
    </dgm:pt>
    <dgm:pt modelId="{883CC503-9F33-4A63-B6D7-4AB952E275D8}" type="pres">
      <dgm:prSet presAssocID="{A89129F8-A9AD-4343-BBA9-5F76F2B6171C}" presName="linComp" presStyleCnt="0"/>
      <dgm:spPr/>
    </dgm:pt>
    <dgm:pt modelId="{2253E404-AE16-4774-9375-BCE0BDE12DDF}" type="pres">
      <dgm:prSet presAssocID="{59F7A431-1F2D-48C8-9FCF-9A2BB6AAB281}" presName="compNode" presStyleCnt="0"/>
      <dgm:spPr/>
    </dgm:pt>
    <dgm:pt modelId="{9AF3723B-C835-4523-827E-FF2A6A9AC2FE}" type="pres">
      <dgm:prSet presAssocID="{59F7A431-1F2D-48C8-9FCF-9A2BB6AAB281}" presName="node" presStyleLbl="node1" presStyleIdx="0" presStyleCnt="7" custScaleX="123062">
        <dgm:presLayoutVars>
          <dgm:bulletEnabled val="1"/>
        </dgm:presLayoutVars>
      </dgm:prSet>
      <dgm:spPr/>
    </dgm:pt>
    <dgm:pt modelId="{31032338-68B7-432C-AE33-0841CE2BC23B}" type="pres">
      <dgm:prSet presAssocID="{59F7A431-1F2D-48C8-9FCF-9A2BB6AAB281}" presName="invisiNode" presStyleLbl="node1" presStyleIdx="0" presStyleCnt="7"/>
      <dgm:spPr/>
    </dgm:pt>
    <dgm:pt modelId="{1CF3F6A4-4511-4D83-897E-BC752C73C428}" type="pres">
      <dgm:prSet presAssocID="{59F7A431-1F2D-48C8-9FCF-9A2BB6AAB281}" presName="imagNode" presStyleLbl="fgImgPlace1" presStyleIdx="0" presStyleCnt="7" custLinFactNeighborX="1690" custLinFactNeighborY="-448"/>
      <dgm:spPr/>
    </dgm:pt>
    <dgm:pt modelId="{434BE746-88F3-498E-A033-6F5484640482}" type="pres">
      <dgm:prSet presAssocID="{4BAFEAAD-1078-4C9A-AC29-4A2AFAECC016}" presName="sibTrans" presStyleLbl="sibTrans2D1" presStyleIdx="0" presStyleCnt="0"/>
      <dgm:spPr/>
    </dgm:pt>
    <dgm:pt modelId="{234BC787-8167-4C3D-AD6A-EAD3BF34AE1D}" type="pres">
      <dgm:prSet presAssocID="{A8D7661E-E655-454A-B98A-DE7712A2BAC0}" presName="compNode" presStyleCnt="0"/>
      <dgm:spPr/>
    </dgm:pt>
    <dgm:pt modelId="{D3CBB38A-0AE2-44AC-8E69-B064B1CF0BBE}" type="pres">
      <dgm:prSet presAssocID="{A8D7661E-E655-454A-B98A-DE7712A2BAC0}" presName="node" presStyleLbl="node1" presStyleIdx="1" presStyleCnt="7">
        <dgm:presLayoutVars>
          <dgm:bulletEnabled val="1"/>
        </dgm:presLayoutVars>
      </dgm:prSet>
      <dgm:spPr/>
    </dgm:pt>
    <dgm:pt modelId="{6CF84DA8-00F4-40A5-9D19-2A82C98CE90C}" type="pres">
      <dgm:prSet presAssocID="{A8D7661E-E655-454A-B98A-DE7712A2BAC0}" presName="invisiNode" presStyleLbl="node1" presStyleIdx="1" presStyleCnt="7"/>
      <dgm:spPr/>
    </dgm:pt>
    <dgm:pt modelId="{E3403D00-3847-42BB-A1B4-2E59F802D82D}" type="pres">
      <dgm:prSet presAssocID="{A8D7661E-E655-454A-B98A-DE7712A2BAC0}" presName="imagNode" presStyleLbl="fgImgPlace1" presStyleIdx="1" presStyleCnt="7"/>
      <dgm:spPr/>
    </dgm:pt>
    <dgm:pt modelId="{4070F39E-D589-45BE-8E7A-1637F98BD376}" type="pres">
      <dgm:prSet presAssocID="{24F24E4B-AE0F-43D7-AB20-5C0AEAB61D1C}" presName="sibTrans" presStyleLbl="sibTrans2D1" presStyleIdx="0" presStyleCnt="0"/>
      <dgm:spPr/>
    </dgm:pt>
    <dgm:pt modelId="{31B209D9-37D6-48A9-B58C-A36E1D703B5C}" type="pres">
      <dgm:prSet presAssocID="{1294A9EA-A498-4EE3-A18B-3FA98A8097B2}" presName="compNode" presStyleCnt="0"/>
      <dgm:spPr/>
    </dgm:pt>
    <dgm:pt modelId="{BCADE34E-704B-4FB1-A2A4-03BF2C44BCA8}" type="pres">
      <dgm:prSet presAssocID="{1294A9EA-A498-4EE3-A18B-3FA98A8097B2}" presName="node" presStyleLbl="node1" presStyleIdx="2" presStyleCnt="7">
        <dgm:presLayoutVars>
          <dgm:bulletEnabled val="1"/>
        </dgm:presLayoutVars>
      </dgm:prSet>
      <dgm:spPr/>
    </dgm:pt>
    <dgm:pt modelId="{DF6AF473-D508-4005-AA9F-6E5139FE01A4}" type="pres">
      <dgm:prSet presAssocID="{1294A9EA-A498-4EE3-A18B-3FA98A8097B2}" presName="invisiNode" presStyleLbl="node1" presStyleIdx="2" presStyleCnt="7"/>
      <dgm:spPr/>
    </dgm:pt>
    <dgm:pt modelId="{C61F3572-E5D8-42F6-B84A-609EBB7EB9ED}" type="pres">
      <dgm:prSet presAssocID="{1294A9EA-A498-4EE3-A18B-3FA98A8097B2}" presName="imagNode" presStyleLbl="fgImgPlace1" presStyleIdx="2" presStyleCnt="7"/>
      <dgm:spPr/>
    </dgm:pt>
    <dgm:pt modelId="{891B8518-1785-4E96-B9FF-C195C5EFCB43}" type="pres">
      <dgm:prSet presAssocID="{2AC8ABEE-7993-45FB-9BF6-9AA7358A8FD2}" presName="sibTrans" presStyleLbl="sibTrans2D1" presStyleIdx="0" presStyleCnt="0"/>
      <dgm:spPr/>
    </dgm:pt>
    <dgm:pt modelId="{C4CE0F9D-1F1D-476B-A04B-DE1CF8C829DC}" type="pres">
      <dgm:prSet presAssocID="{79C9088B-CEA7-40E1-8B33-BA707A63FFEA}" presName="compNode" presStyleCnt="0"/>
      <dgm:spPr/>
    </dgm:pt>
    <dgm:pt modelId="{40FB57DE-CD5F-45B1-BE94-661A5C6A4E5F}" type="pres">
      <dgm:prSet presAssocID="{79C9088B-CEA7-40E1-8B33-BA707A63FFEA}" presName="node" presStyleLbl="node1" presStyleIdx="3" presStyleCnt="7">
        <dgm:presLayoutVars>
          <dgm:bulletEnabled val="1"/>
        </dgm:presLayoutVars>
      </dgm:prSet>
      <dgm:spPr/>
    </dgm:pt>
    <dgm:pt modelId="{19181377-D930-4F5F-B988-5F0FC7C4D6CB}" type="pres">
      <dgm:prSet presAssocID="{79C9088B-CEA7-40E1-8B33-BA707A63FFEA}" presName="invisiNode" presStyleLbl="node1" presStyleIdx="3" presStyleCnt="7"/>
      <dgm:spPr/>
    </dgm:pt>
    <dgm:pt modelId="{08B9EE72-94E9-49AA-80F2-6514A5AFA877}" type="pres">
      <dgm:prSet presAssocID="{79C9088B-CEA7-40E1-8B33-BA707A63FFEA}" presName="imagNode" presStyleLbl="fgImgPlace1" presStyleIdx="3" presStyleCnt="7"/>
      <dgm:spPr/>
    </dgm:pt>
    <dgm:pt modelId="{B194907B-AD6E-4D1A-B812-077FDF5F079B}" type="pres">
      <dgm:prSet presAssocID="{FBED5169-A120-4AD7-880F-5F270C01AE7E}" presName="sibTrans" presStyleLbl="sibTrans2D1" presStyleIdx="0" presStyleCnt="0"/>
      <dgm:spPr/>
    </dgm:pt>
    <dgm:pt modelId="{4D5E252D-24D6-46AC-8228-E6D249EF99CC}" type="pres">
      <dgm:prSet presAssocID="{CBC3EB70-3F54-4963-BA99-2D18CA40EE4A}" presName="compNode" presStyleCnt="0"/>
      <dgm:spPr/>
    </dgm:pt>
    <dgm:pt modelId="{CE0AEA2E-69C2-4168-8EB6-2A9A3279FA4B}" type="pres">
      <dgm:prSet presAssocID="{CBC3EB70-3F54-4963-BA99-2D18CA40EE4A}" presName="node" presStyleLbl="node1" presStyleIdx="4" presStyleCnt="7">
        <dgm:presLayoutVars>
          <dgm:bulletEnabled val="1"/>
        </dgm:presLayoutVars>
      </dgm:prSet>
      <dgm:spPr/>
    </dgm:pt>
    <dgm:pt modelId="{48988366-C61B-468D-B0F1-26674326F99E}" type="pres">
      <dgm:prSet presAssocID="{CBC3EB70-3F54-4963-BA99-2D18CA40EE4A}" presName="invisiNode" presStyleLbl="node1" presStyleIdx="4" presStyleCnt="7"/>
      <dgm:spPr/>
    </dgm:pt>
    <dgm:pt modelId="{E8A0A95F-E36E-420F-BB1E-2881E41A13B2}" type="pres">
      <dgm:prSet presAssocID="{CBC3EB70-3F54-4963-BA99-2D18CA40EE4A}" presName="imagNode" presStyleLbl="fgImgPlace1" presStyleIdx="4" presStyleCnt="7"/>
      <dgm:spPr/>
    </dgm:pt>
    <dgm:pt modelId="{FCE11CED-239A-45A2-A86F-42C86C9943EE}" type="pres">
      <dgm:prSet presAssocID="{60EA0420-1BE2-4813-AF9C-2609238D8832}" presName="sibTrans" presStyleLbl="sibTrans2D1" presStyleIdx="0" presStyleCnt="0"/>
      <dgm:spPr/>
    </dgm:pt>
    <dgm:pt modelId="{B18B42A4-3264-4279-9E95-BD12EE427FAE}" type="pres">
      <dgm:prSet presAssocID="{663816C9-1A42-4C8C-BC94-ED294DD80976}" presName="compNode" presStyleCnt="0"/>
      <dgm:spPr/>
    </dgm:pt>
    <dgm:pt modelId="{79EC201C-3462-4B76-93D0-855CF953BAF1}" type="pres">
      <dgm:prSet presAssocID="{663816C9-1A42-4C8C-BC94-ED294DD80976}" presName="node" presStyleLbl="node1" presStyleIdx="5" presStyleCnt="7">
        <dgm:presLayoutVars>
          <dgm:bulletEnabled val="1"/>
        </dgm:presLayoutVars>
      </dgm:prSet>
      <dgm:spPr/>
    </dgm:pt>
    <dgm:pt modelId="{7064BF8A-6B06-43A0-88A2-8F8A06DCEAF4}" type="pres">
      <dgm:prSet presAssocID="{663816C9-1A42-4C8C-BC94-ED294DD80976}" presName="invisiNode" presStyleLbl="node1" presStyleIdx="5" presStyleCnt="7"/>
      <dgm:spPr/>
    </dgm:pt>
    <dgm:pt modelId="{464959BC-C71C-4A69-A3BC-038BD0F97C09}" type="pres">
      <dgm:prSet presAssocID="{663816C9-1A42-4C8C-BC94-ED294DD80976}" presName="imagNode" presStyleLbl="fgImgPlace1" presStyleIdx="5" presStyleCnt="7"/>
      <dgm:spPr/>
    </dgm:pt>
    <dgm:pt modelId="{6192A9F5-7133-444C-B086-65FA77F299C9}" type="pres">
      <dgm:prSet presAssocID="{091772FF-92C4-446D-B7A9-508553B09152}" presName="sibTrans" presStyleLbl="sibTrans2D1" presStyleIdx="0" presStyleCnt="0"/>
      <dgm:spPr/>
    </dgm:pt>
    <dgm:pt modelId="{27C023DD-A66C-41BC-875B-3E66D3A52143}" type="pres">
      <dgm:prSet presAssocID="{6CFE08EE-EB0A-4812-8639-BCDD4C6FA345}" presName="compNode" presStyleCnt="0"/>
      <dgm:spPr/>
    </dgm:pt>
    <dgm:pt modelId="{6403BC3F-DBF5-405C-BB1D-44B15B5E3176}" type="pres">
      <dgm:prSet presAssocID="{6CFE08EE-EB0A-4812-8639-BCDD4C6FA345}" presName="node" presStyleLbl="node1" presStyleIdx="6" presStyleCnt="7">
        <dgm:presLayoutVars>
          <dgm:bulletEnabled val="1"/>
        </dgm:presLayoutVars>
      </dgm:prSet>
      <dgm:spPr/>
    </dgm:pt>
    <dgm:pt modelId="{BB23B89D-625B-4D4B-8662-0934FB615660}" type="pres">
      <dgm:prSet presAssocID="{6CFE08EE-EB0A-4812-8639-BCDD4C6FA345}" presName="invisiNode" presStyleLbl="node1" presStyleIdx="6" presStyleCnt="7"/>
      <dgm:spPr/>
    </dgm:pt>
    <dgm:pt modelId="{2B892A94-8F36-42FD-81CA-3435C2F165C9}" type="pres">
      <dgm:prSet presAssocID="{6CFE08EE-EB0A-4812-8639-BCDD4C6FA345}" presName="imagNode" presStyleLbl="fgImgPlace1" presStyleIdx="6" presStyleCnt="7"/>
      <dgm:spPr/>
    </dgm:pt>
  </dgm:ptLst>
  <dgm:cxnLst>
    <dgm:cxn modelId="{F698450D-9E61-432B-A144-DEBE40D2BCBF}" type="presOf" srcId="{59F7A431-1F2D-48C8-9FCF-9A2BB6AAB281}" destId="{9AF3723B-C835-4523-827E-FF2A6A9AC2FE}" srcOrd="0" destOrd="0" presId="urn:microsoft.com/office/officeart/2005/8/layout/pList2#6"/>
    <dgm:cxn modelId="{1AA98A2F-3AF3-4279-89B4-202B591EBC5E}" type="presOf" srcId="{663816C9-1A42-4C8C-BC94-ED294DD80976}" destId="{79EC201C-3462-4B76-93D0-855CF953BAF1}" srcOrd="0" destOrd="0" presId="urn:microsoft.com/office/officeart/2005/8/layout/pList2#6"/>
    <dgm:cxn modelId="{A7CC023E-7F50-42F4-8AEB-A2AD8D82BDC6}" type="presOf" srcId="{79C9088B-CEA7-40E1-8B33-BA707A63FFEA}" destId="{40FB57DE-CD5F-45B1-BE94-661A5C6A4E5F}" srcOrd="0" destOrd="0" presId="urn:microsoft.com/office/officeart/2005/8/layout/pList2#6"/>
    <dgm:cxn modelId="{2715805D-E3DC-436C-9E6A-7868E72472F8}" srcId="{A89129F8-A9AD-4343-BBA9-5F76F2B6171C}" destId="{1294A9EA-A498-4EE3-A18B-3FA98A8097B2}" srcOrd="2" destOrd="0" parTransId="{B4956F28-97CF-4AED-A2FA-25AE17859BD8}" sibTransId="{2AC8ABEE-7993-45FB-9BF6-9AA7358A8FD2}"/>
    <dgm:cxn modelId="{DA935A5E-2DAC-44C2-A914-44C87145E3F2}" type="presOf" srcId="{091772FF-92C4-446D-B7A9-508553B09152}" destId="{6192A9F5-7133-444C-B086-65FA77F299C9}" srcOrd="0" destOrd="0" presId="urn:microsoft.com/office/officeart/2005/8/layout/pList2#6"/>
    <dgm:cxn modelId="{9ED5C15F-AAFC-4753-B066-229D45B2F92F}" type="presOf" srcId="{FBED5169-A120-4AD7-880F-5F270C01AE7E}" destId="{B194907B-AD6E-4D1A-B812-077FDF5F079B}" srcOrd="0" destOrd="0" presId="urn:microsoft.com/office/officeart/2005/8/layout/pList2#6"/>
    <dgm:cxn modelId="{0A7ED347-D265-48BB-B57B-6A737C4646FB}" srcId="{A89129F8-A9AD-4343-BBA9-5F76F2B6171C}" destId="{663816C9-1A42-4C8C-BC94-ED294DD80976}" srcOrd="5" destOrd="0" parTransId="{88A3840C-5648-4D3E-992D-DCAE62542332}" sibTransId="{091772FF-92C4-446D-B7A9-508553B09152}"/>
    <dgm:cxn modelId="{FBB9506B-85BE-4B19-A62C-460680A9DBB5}" type="presOf" srcId="{60EA0420-1BE2-4813-AF9C-2609238D8832}" destId="{FCE11CED-239A-45A2-A86F-42C86C9943EE}" srcOrd="0" destOrd="0" presId="urn:microsoft.com/office/officeart/2005/8/layout/pList2#6"/>
    <dgm:cxn modelId="{1A6B384C-D9CE-4B80-9732-CC25BDF5D3EA}" type="presOf" srcId="{4BAFEAAD-1078-4C9A-AC29-4A2AFAECC016}" destId="{434BE746-88F3-498E-A033-6F5484640482}" srcOrd="0" destOrd="0" presId="urn:microsoft.com/office/officeart/2005/8/layout/pList2#6"/>
    <dgm:cxn modelId="{3DC2EC57-3A5E-4CE8-A5E5-3E86231DA14C}" srcId="{A89129F8-A9AD-4343-BBA9-5F76F2B6171C}" destId="{6CFE08EE-EB0A-4812-8639-BCDD4C6FA345}" srcOrd="6" destOrd="0" parTransId="{0B8FA81D-9409-4C7D-80C6-87953B081A0F}" sibTransId="{DB519713-19BA-4930-9F1A-5E86BF658616}"/>
    <dgm:cxn modelId="{E3B43D82-6BA5-42B7-8273-EF7D35E9C5C7}" type="presOf" srcId="{6CFE08EE-EB0A-4812-8639-BCDD4C6FA345}" destId="{6403BC3F-DBF5-405C-BB1D-44B15B5E3176}" srcOrd="0" destOrd="0" presId="urn:microsoft.com/office/officeart/2005/8/layout/pList2#6"/>
    <dgm:cxn modelId="{0C0A4C9A-80F0-42A6-AC90-C6C25023A0A2}" type="presOf" srcId="{24F24E4B-AE0F-43D7-AB20-5C0AEAB61D1C}" destId="{4070F39E-D589-45BE-8E7A-1637F98BD376}" srcOrd="0" destOrd="0" presId="urn:microsoft.com/office/officeart/2005/8/layout/pList2#6"/>
    <dgm:cxn modelId="{6C5176A4-E300-486F-94E4-2EC1B7673CA4}" type="presOf" srcId="{A89129F8-A9AD-4343-BBA9-5F76F2B6171C}" destId="{CBAC4FD3-EA5C-433D-9AEF-FDCF4523715A}" srcOrd="0" destOrd="0" presId="urn:microsoft.com/office/officeart/2005/8/layout/pList2#6"/>
    <dgm:cxn modelId="{ACF3E5AF-C054-43D1-862E-25EEBD8E4A22}" type="presOf" srcId="{A8D7661E-E655-454A-B98A-DE7712A2BAC0}" destId="{D3CBB38A-0AE2-44AC-8E69-B064B1CF0BBE}" srcOrd="0" destOrd="0" presId="urn:microsoft.com/office/officeart/2005/8/layout/pList2#6"/>
    <dgm:cxn modelId="{B69CC5B3-30EB-4E58-9587-C6088E5C2FE1}" type="presOf" srcId="{1294A9EA-A498-4EE3-A18B-3FA98A8097B2}" destId="{BCADE34E-704B-4FB1-A2A4-03BF2C44BCA8}" srcOrd="0" destOrd="0" presId="urn:microsoft.com/office/officeart/2005/8/layout/pList2#6"/>
    <dgm:cxn modelId="{0B081DBA-FFE4-464C-BA44-78F1318D90D5}" srcId="{A89129F8-A9AD-4343-BBA9-5F76F2B6171C}" destId="{A8D7661E-E655-454A-B98A-DE7712A2BAC0}" srcOrd="1" destOrd="0" parTransId="{FEC5BA97-397D-460A-9D74-F4EE4EA8F880}" sibTransId="{24F24E4B-AE0F-43D7-AB20-5C0AEAB61D1C}"/>
    <dgm:cxn modelId="{BCA1B4BD-A89C-4449-985C-94B1D0F55924}" srcId="{A89129F8-A9AD-4343-BBA9-5F76F2B6171C}" destId="{CBC3EB70-3F54-4963-BA99-2D18CA40EE4A}" srcOrd="4" destOrd="0" parTransId="{3C28F240-2430-486B-9E12-3E732233A96D}" sibTransId="{60EA0420-1BE2-4813-AF9C-2609238D8832}"/>
    <dgm:cxn modelId="{AC5509C7-422C-4296-AB80-4F75534C9AF6}" type="presOf" srcId="{2AC8ABEE-7993-45FB-9BF6-9AA7358A8FD2}" destId="{891B8518-1785-4E96-B9FF-C195C5EFCB43}" srcOrd="0" destOrd="0" presId="urn:microsoft.com/office/officeart/2005/8/layout/pList2#6"/>
    <dgm:cxn modelId="{275A05C9-7CC5-4ED4-BC3E-8BE2583E9D16}" srcId="{A89129F8-A9AD-4343-BBA9-5F76F2B6171C}" destId="{59F7A431-1F2D-48C8-9FCF-9A2BB6AAB281}" srcOrd="0" destOrd="0" parTransId="{4CD4597E-3BA3-459C-B4B5-3BBE856EDBA6}" sibTransId="{4BAFEAAD-1078-4C9A-AC29-4A2AFAECC016}"/>
    <dgm:cxn modelId="{1A502AF3-71C0-4885-8AC0-0E5AB765EC73}" srcId="{A89129F8-A9AD-4343-BBA9-5F76F2B6171C}" destId="{79C9088B-CEA7-40E1-8B33-BA707A63FFEA}" srcOrd="3" destOrd="0" parTransId="{E7A81A44-3420-4335-8A9D-FCFD9E936E73}" sibTransId="{FBED5169-A120-4AD7-880F-5F270C01AE7E}"/>
    <dgm:cxn modelId="{5BE920F7-A0F6-4858-8D19-929AF508A790}" type="presOf" srcId="{CBC3EB70-3F54-4963-BA99-2D18CA40EE4A}" destId="{CE0AEA2E-69C2-4168-8EB6-2A9A3279FA4B}" srcOrd="0" destOrd="0" presId="urn:microsoft.com/office/officeart/2005/8/layout/pList2#6"/>
    <dgm:cxn modelId="{AD0681A2-15DD-41D2-B262-B6BAF03D49E2}" type="presParOf" srcId="{CBAC4FD3-EA5C-433D-9AEF-FDCF4523715A}" destId="{BD2617A4-1E1D-4DF2-959F-67A523FA6E4E}" srcOrd="0" destOrd="0" presId="urn:microsoft.com/office/officeart/2005/8/layout/pList2#6"/>
    <dgm:cxn modelId="{425C87D3-708F-45B3-BD3A-2B9C557F81A5}" type="presParOf" srcId="{CBAC4FD3-EA5C-433D-9AEF-FDCF4523715A}" destId="{883CC503-9F33-4A63-B6D7-4AB952E275D8}" srcOrd="1" destOrd="0" presId="urn:microsoft.com/office/officeart/2005/8/layout/pList2#6"/>
    <dgm:cxn modelId="{DFA54280-461D-4F7C-BA0B-4D9FF3244CAC}" type="presParOf" srcId="{883CC503-9F33-4A63-B6D7-4AB952E275D8}" destId="{2253E404-AE16-4774-9375-BCE0BDE12DDF}" srcOrd="0" destOrd="0" presId="urn:microsoft.com/office/officeart/2005/8/layout/pList2#6"/>
    <dgm:cxn modelId="{685022C3-BF3A-41B1-9BC5-308498985C10}" type="presParOf" srcId="{2253E404-AE16-4774-9375-BCE0BDE12DDF}" destId="{9AF3723B-C835-4523-827E-FF2A6A9AC2FE}" srcOrd="0" destOrd="0" presId="urn:microsoft.com/office/officeart/2005/8/layout/pList2#6"/>
    <dgm:cxn modelId="{849053F7-7EC5-47F2-8066-F76EF176483C}" type="presParOf" srcId="{2253E404-AE16-4774-9375-BCE0BDE12DDF}" destId="{31032338-68B7-432C-AE33-0841CE2BC23B}" srcOrd="1" destOrd="0" presId="urn:microsoft.com/office/officeart/2005/8/layout/pList2#6"/>
    <dgm:cxn modelId="{8D4A6E8B-F03D-4689-B1F0-F95E0DB90235}" type="presParOf" srcId="{2253E404-AE16-4774-9375-BCE0BDE12DDF}" destId="{1CF3F6A4-4511-4D83-897E-BC752C73C428}" srcOrd="2" destOrd="0" presId="urn:microsoft.com/office/officeart/2005/8/layout/pList2#6"/>
    <dgm:cxn modelId="{CBA2801A-6D3D-432A-BD29-BD8350C2BF90}" type="presParOf" srcId="{883CC503-9F33-4A63-B6D7-4AB952E275D8}" destId="{434BE746-88F3-498E-A033-6F5484640482}" srcOrd="1" destOrd="0" presId="urn:microsoft.com/office/officeart/2005/8/layout/pList2#6"/>
    <dgm:cxn modelId="{09E43186-687A-4A41-B7ED-3DFB1D131DB4}" type="presParOf" srcId="{883CC503-9F33-4A63-B6D7-4AB952E275D8}" destId="{234BC787-8167-4C3D-AD6A-EAD3BF34AE1D}" srcOrd="2" destOrd="0" presId="urn:microsoft.com/office/officeart/2005/8/layout/pList2#6"/>
    <dgm:cxn modelId="{62CE9253-9574-435D-BE9A-C8CB09CFD5FD}" type="presParOf" srcId="{234BC787-8167-4C3D-AD6A-EAD3BF34AE1D}" destId="{D3CBB38A-0AE2-44AC-8E69-B064B1CF0BBE}" srcOrd="0" destOrd="0" presId="urn:microsoft.com/office/officeart/2005/8/layout/pList2#6"/>
    <dgm:cxn modelId="{9516C251-42EA-40D1-A5F1-3B1ED3230B32}" type="presParOf" srcId="{234BC787-8167-4C3D-AD6A-EAD3BF34AE1D}" destId="{6CF84DA8-00F4-40A5-9D19-2A82C98CE90C}" srcOrd="1" destOrd="0" presId="urn:microsoft.com/office/officeart/2005/8/layout/pList2#6"/>
    <dgm:cxn modelId="{A8D27C42-00A6-413B-BD8B-65861E5954CF}" type="presParOf" srcId="{234BC787-8167-4C3D-AD6A-EAD3BF34AE1D}" destId="{E3403D00-3847-42BB-A1B4-2E59F802D82D}" srcOrd="2" destOrd="0" presId="urn:microsoft.com/office/officeart/2005/8/layout/pList2#6"/>
    <dgm:cxn modelId="{40F76FE4-DCED-4283-A24F-1101B91CEAB7}" type="presParOf" srcId="{883CC503-9F33-4A63-B6D7-4AB952E275D8}" destId="{4070F39E-D589-45BE-8E7A-1637F98BD376}" srcOrd="3" destOrd="0" presId="urn:microsoft.com/office/officeart/2005/8/layout/pList2#6"/>
    <dgm:cxn modelId="{AE20E3AE-695A-4BCE-AF42-29C64D874D8D}" type="presParOf" srcId="{883CC503-9F33-4A63-B6D7-4AB952E275D8}" destId="{31B209D9-37D6-48A9-B58C-A36E1D703B5C}" srcOrd="4" destOrd="0" presId="urn:microsoft.com/office/officeart/2005/8/layout/pList2#6"/>
    <dgm:cxn modelId="{694FB8A8-29B8-4615-8E9E-AD4B8859E1C7}" type="presParOf" srcId="{31B209D9-37D6-48A9-B58C-A36E1D703B5C}" destId="{BCADE34E-704B-4FB1-A2A4-03BF2C44BCA8}" srcOrd="0" destOrd="0" presId="urn:microsoft.com/office/officeart/2005/8/layout/pList2#6"/>
    <dgm:cxn modelId="{5B90D932-D0F0-4C88-B22F-55606F289E3D}" type="presParOf" srcId="{31B209D9-37D6-48A9-B58C-A36E1D703B5C}" destId="{DF6AF473-D508-4005-AA9F-6E5139FE01A4}" srcOrd="1" destOrd="0" presId="urn:microsoft.com/office/officeart/2005/8/layout/pList2#6"/>
    <dgm:cxn modelId="{A875660A-3670-4E59-BA42-B6B8BBEF69FC}" type="presParOf" srcId="{31B209D9-37D6-48A9-B58C-A36E1D703B5C}" destId="{C61F3572-E5D8-42F6-B84A-609EBB7EB9ED}" srcOrd="2" destOrd="0" presId="urn:microsoft.com/office/officeart/2005/8/layout/pList2#6"/>
    <dgm:cxn modelId="{D2AAE2F2-3C63-46AE-9280-3F245AA464C0}" type="presParOf" srcId="{883CC503-9F33-4A63-B6D7-4AB952E275D8}" destId="{891B8518-1785-4E96-B9FF-C195C5EFCB43}" srcOrd="5" destOrd="0" presId="urn:microsoft.com/office/officeart/2005/8/layout/pList2#6"/>
    <dgm:cxn modelId="{6C43692C-A7AF-4A33-AAB8-35E34EABD7CC}" type="presParOf" srcId="{883CC503-9F33-4A63-B6D7-4AB952E275D8}" destId="{C4CE0F9D-1F1D-476B-A04B-DE1CF8C829DC}" srcOrd="6" destOrd="0" presId="urn:microsoft.com/office/officeart/2005/8/layout/pList2#6"/>
    <dgm:cxn modelId="{9A9395F7-AA09-40D1-88D9-07B6B6D5A84A}" type="presParOf" srcId="{C4CE0F9D-1F1D-476B-A04B-DE1CF8C829DC}" destId="{40FB57DE-CD5F-45B1-BE94-661A5C6A4E5F}" srcOrd="0" destOrd="0" presId="urn:microsoft.com/office/officeart/2005/8/layout/pList2#6"/>
    <dgm:cxn modelId="{771EA0A9-AE27-4D2C-95AD-CBD26CDE1BC0}" type="presParOf" srcId="{C4CE0F9D-1F1D-476B-A04B-DE1CF8C829DC}" destId="{19181377-D930-4F5F-B988-5F0FC7C4D6CB}" srcOrd="1" destOrd="0" presId="urn:microsoft.com/office/officeart/2005/8/layout/pList2#6"/>
    <dgm:cxn modelId="{A7A26CA8-1CBA-4D7D-A7A6-F333590D3F75}" type="presParOf" srcId="{C4CE0F9D-1F1D-476B-A04B-DE1CF8C829DC}" destId="{08B9EE72-94E9-49AA-80F2-6514A5AFA877}" srcOrd="2" destOrd="0" presId="urn:microsoft.com/office/officeart/2005/8/layout/pList2#6"/>
    <dgm:cxn modelId="{F6243230-35E6-431B-9CA4-FF3C3A3DD51B}" type="presParOf" srcId="{883CC503-9F33-4A63-B6D7-4AB952E275D8}" destId="{B194907B-AD6E-4D1A-B812-077FDF5F079B}" srcOrd="7" destOrd="0" presId="urn:microsoft.com/office/officeart/2005/8/layout/pList2#6"/>
    <dgm:cxn modelId="{F1DA59B6-7B35-4A56-897A-78C35DD8C33D}" type="presParOf" srcId="{883CC503-9F33-4A63-B6D7-4AB952E275D8}" destId="{4D5E252D-24D6-46AC-8228-E6D249EF99CC}" srcOrd="8" destOrd="0" presId="urn:microsoft.com/office/officeart/2005/8/layout/pList2#6"/>
    <dgm:cxn modelId="{C72B6228-0BCE-4F15-90F6-3CE48D961029}" type="presParOf" srcId="{4D5E252D-24D6-46AC-8228-E6D249EF99CC}" destId="{CE0AEA2E-69C2-4168-8EB6-2A9A3279FA4B}" srcOrd="0" destOrd="0" presId="urn:microsoft.com/office/officeart/2005/8/layout/pList2#6"/>
    <dgm:cxn modelId="{6E5122FD-2D28-4901-9EED-20D3C54760F1}" type="presParOf" srcId="{4D5E252D-24D6-46AC-8228-E6D249EF99CC}" destId="{48988366-C61B-468D-B0F1-26674326F99E}" srcOrd="1" destOrd="0" presId="urn:microsoft.com/office/officeart/2005/8/layout/pList2#6"/>
    <dgm:cxn modelId="{840D1A81-B2A6-45D5-898A-37C457BCF229}" type="presParOf" srcId="{4D5E252D-24D6-46AC-8228-E6D249EF99CC}" destId="{E8A0A95F-E36E-420F-BB1E-2881E41A13B2}" srcOrd="2" destOrd="0" presId="urn:microsoft.com/office/officeart/2005/8/layout/pList2#6"/>
    <dgm:cxn modelId="{E303C820-A815-489B-B916-A2F375593E49}" type="presParOf" srcId="{883CC503-9F33-4A63-B6D7-4AB952E275D8}" destId="{FCE11CED-239A-45A2-A86F-42C86C9943EE}" srcOrd="9" destOrd="0" presId="urn:microsoft.com/office/officeart/2005/8/layout/pList2#6"/>
    <dgm:cxn modelId="{1E23896B-F8F5-4235-BBAD-ED0F3106E00F}" type="presParOf" srcId="{883CC503-9F33-4A63-B6D7-4AB952E275D8}" destId="{B18B42A4-3264-4279-9E95-BD12EE427FAE}" srcOrd="10" destOrd="0" presId="urn:microsoft.com/office/officeart/2005/8/layout/pList2#6"/>
    <dgm:cxn modelId="{9905F991-59ED-4A5C-AE8B-18C2EEDB0771}" type="presParOf" srcId="{B18B42A4-3264-4279-9E95-BD12EE427FAE}" destId="{79EC201C-3462-4B76-93D0-855CF953BAF1}" srcOrd="0" destOrd="0" presId="urn:microsoft.com/office/officeart/2005/8/layout/pList2#6"/>
    <dgm:cxn modelId="{A05499D2-BA4E-46F9-8485-08641757CD02}" type="presParOf" srcId="{B18B42A4-3264-4279-9E95-BD12EE427FAE}" destId="{7064BF8A-6B06-43A0-88A2-8F8A06DCEAF4}" srcOrd="1" destOrd="0" presId="urn:microsoft.com/office/officeart/2005/8/layout/pList2#6"/>
    <dgm:cxn modelId="{4F6BE792-ABD3-4F8A-A880-3CB93A19F902}" type="presParOf" srcId="{B18B42A4-3264-4279-9E95-BD12EE427FAE}" destId="{464959BC-C71C-4A69-A3BC-038BD0F97C09}" srcOrd="2" destOrd="0" presId="urn:microsoft.com/office/officeart/2005/8/layout/pList2#6"/>
    <dgm:cxn modelId="{52A77817-7554-4891-99B8-8CB0703B5D31}" type="presParOf" srcId="{883CC503-9F33-4A63-B6D7-4AB952E275D8}" destId="{6192A9F5-7133-444C-B086-65FA77F299C9}" srcOrd="11" destOrd="0" presId="urn:microsoft.com/office/officeart/2005/8/layout/pList2#6"/>
    <dgm:cxn modelId="{441F65B5-9FA5-4289-99D2-02409BCDF1F8}" type="presParOf" srcId="{883CC503-9F33-4A63-B6D7-4AB952E275D8}" destId="{27C023DD-A66C-41BC-875B-3E66D3A52143}" srcOrd="12" destOrd="0" presId="urn:microsoft.com/office/officeart/2005/8/layout/pList2#6"/>
    <dgm:cxn modelId="{36E1D70D-BFD0-4423-859A-BBE117ABE686}" type="presParOf" srcId="{27C023DD-A66C-41BC-875B-3E66D3A52143}" destId="{6403BC3F-DBF5-405C-BB1D-44B15B5E3176}" srcOrd="0" destOrd="0" presId="urn:microsoft.com/office/officeart/2005/8/layout/pList2#6"/>
    <dgm:cxn modelId="{E2BA77C8-34F6-4DAD-AF38-1F78F537BE6A}" type="presParOf" srcId="{27C023DD-A66C-41BC-875B-3E66D3A52143}" destId="{BB23B89D-625B-4D4B-8662-0934FB615660}" srcOrd="1" destOrd="0" presId="urn:microsoft.com/office/officeart/2005/8/layout/pList2#6"/>
    <dgm:cxn modelId="{AA514504-CE98-40E8-B971-70D1094DD9F9}" type="presParOf" srcId="{27C023DD-A66C-41BC-875B-3E66D3A52143}" destId="{2B892A94-8F36-42FD-81CA-3435C2F165C9}" srcOrd="2" destOrd="0" presId="urn:microsoft.com/office/officeart/2005/8/layout/pList2#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617A4-1E1D-4DF2-959F-67A523FA6E4E}">
      <dsp:nvSpPr>
        <dsp:cNvPr id="0" name=""/>
        <dsp:cNvSpPr/>
      </dsp:nvSpPr>
      <dsp:spPr>
        <a:xfrm>
          <a:off x="232661" y="0"/>
          <a:ext cx="9750311" cy="1510913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3F6A4-4511-4D83-897E-BC752C73C428}">
      <dsp:nvSpPr>
        <dsp:cNvPr id="0" name=""/>
        <dsp:cNvSpPr/>
      </dsp:nvSpPr>
      <dsp:spPr>
        <a:xfrm>
          <a:off x="469261" y="196491"/>
          <a:ext cx="1226125" cy="1108003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AF3723B-C835-4523-827E-FF2A6A9AC2FE}">
      <dsp:nvSpPr>
        <dsp:cNvPr id="0" name=""/>
        <dsp:cNvSpPr/>
      </dsp:nvSpPr>
      <dsp:spPr>
        <a:xfrm rot="10800000">
          <a:off x="307155" y="1510913"/>
          <a:ext cx="1508894" cy="1846672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baseline="0" dirty="0"/>
            <a:t>Комментарии к фотографии</a:t>
          </a:r>
        </a:p>
      </dsp:txBody>
      <dsp:txXfrm rot="10800000">
        <a:off x="353559" y="1510913"/>
        <a:ext cx="1416086" cy="1800268"/>
      </dsp:txXfrm>
    </dsp:sp>
    <dsp:sp modelId="{E3403D00-3847-42BB-A1B4-2E59F802D82D}">
      <dsp:nvSpPr>
        <dsp:cNvPr id="0" name=""/>
        <dsp:cNvSpPr/>
      </dsp:nvSpPr>
      <dsp:spPr>
        <a:xfrm>
          <a:off x="1938662" y="201455"/>
          <a:ext cx="1226125" cy="1108003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3CBB38A-0AE2-44AC-8E69-B064B1CF0BBE}">
      <dsp:nvSpPr>
        <dsp:cNvPr id="0" name=""/>
        <dsp:cNvSpPr/>
      </dsp:nvSpPr>
      <dsp:spPr>
        <a:xfrm rot="10800000">
          <a:off x="1938662" y="1510913"/>
          <a:ext cx="1226125" cy="1846672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baseline="0" dirty="0"/>
            <a:t>Комментарии к фотографии</a:t>
          </a:r>
          <a:endParaRPr lang="ru-RU" sz="1200" kern="1200" dirty="0"/>
        </a:p>
      </dsp:txBody>
      <dsp:txXfrm rot="10800000">
        <a:off x="1976370" y="1510913"/>
        <a:ext cx="1150709" cy="1808964"/>
      </dsp:txXfrm>
    </dsp:sp>
    <dsp:sp modelId="{C61F3572-E5D8-42F6-B84A-609EBB7EB9ED}">
      <dsp:nvSpPr>
        <dsp:cNvPr id="0" name=""/>
        <dsp:cNvSpPr/>
      </dsp:nvSpPr>
      <dsp:spPr>
        <a:xfrm>
          <a:off x="3287400" y="201455"/>
          <a:ext cx="1226125" cy="1108003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CADE34E-704B-4FB1-A2A4-03BF2C44BCA8}">
      <dsp:nvSpPr>
        <dsp:cNvPr id="0" name=""/>
        <dsp:cNvSpPr/>
      </dsp:nvSpPr>
      <dsp:spPr>
        <a:xfrm rot="10800000">
          <a:off x="3287400" y="1510913"/>
          <a:ext cx="1226125" cy="1846672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baseline="0" dirty="0"/>
            <a:t>Комментарии к фотографии</a:t>
          </a:r>
          <a:endParaRPr lang="ru-RU" sz="1200" kern="1200" dirty="0"/>
        </a:p>
      </dsp:txBody>
      <dsp:txXfrm rot="10800000">
        <a:off x="3325108" y="1510913"/>
        <a:ext cx="1150709" cy="1808964"/>
      </dsp:txXfrm>
    </dsp:sp>
    <dsp:sp modelId="{08B9EE72-94E9-49AA-80F2-6514A5AFA877}">
      <dsp:nvSpPr>
        <dsp:cNvPr id="0" name=""/>
        <dsp:cNvSpPr/>
      </dsp:nvSpPr>
      <dsp:spPr>
        <a:xfrm>
          <a:off x="4636138" y="201455"/>
          <a:ext cx="1226125" cy="1108003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0FB57DE-CD5F-45B1-BE94-661A5C6A4E5F}">
      <dsp:nvSpPr>
        <dsp:cNvPr id="0" name=""/>
        <dsp:cNvSpPr/>
      </dsp:nvSpPr>
      <dsp:spPr>
        <a:xfrm rot="10800000">
          <a:off x="4636138" y="1510913"/>
          <a:ext cx="1226125" cy="1846672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baseline="0" dirty="0"/>
            <a:t>Комментарии к фотографии</a:t>
          </a:r>
          <a:endParaRPr lang="ru-RU" sz="1200" kern="1200" dirty="0"/>
        </a:p>
      </dsp:txBody>
      <dsp:txXfrm rot="10800000">
        <a:off x="4673846" y="1510913"/>
        <a:ext cx="1150709" cy="1808964"/>
      </dsp:txXfrm>
    </dsp:sp>
    <dsp:sp modelId="{E8A0A95F-E36E-420F-BB1E-2881E41A13B2}">
      <dsp:nvSpPr>
        <dsp:cNvPr id="0" name=""/>
        <dsp:cNvSpPr/>
      </dsp:nvSpPr>
      <dsp:spPr>
        <a:xfrm>
          <a:off x="5984876" y="201455"/>
          <a:ext cx="1226125" cy="1108003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E0AEA2E-69C2-4168-8EB6-2A9A3279FA4B}">
      <dsp:nvSpPr>
        <dsp:cNvPr id="0" name=""/>
        <dsp:cNvSpPr/>
      </dsp:nvSpPr>
      <dsp:spPr>
        <a:xfrm rot="10800000">
          <a:off x="5984876" y="1510913"/>
          <a:ext cx="1226125" cy="1846672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baseline="0" dirty="0"/>
            <a:t>Комментарии к фотографии</a:t>
          </a:r>
          <a:endParaRPr lang="ru-RU" sz="1200" kern="1200" dirty="0"/>
        </a:p>
      </dsp:txBody>
      <dsp:txXfrm rot="10800000">
        <a:off x="6022584" y="1510913"/>
        <a:ext cx="1150709" cy="1808964"/>
      </dsp:txXfrm>
    </dsp:sp>
    <dsp:sp modelId="{464959BC-C71C-4A69-A3BC-038BD0F97C09}">
      <dsp:nvSpPr>
        <dsp:cNvPr id="0" name=""/>
        <dsp:cNvSpPr/>
      </dsp:nvSpPr>
      <dsp:spPr>
        <a:xfrm>
          <a:off x="7333614" y="201455"/>
          <a:ext cx="1226125" cy="1108003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9EC201C-3462-4B76-93D0-855CF953BAF1}">
      <dsp:nvSpPr>
        <dsp:cNvPr id="0" name=""/>
        <dsp:cNvSpPr/>
      </dsp:nvSpPr>
      <dsp:spPr>
        <a:xfrm rot="10800000">
          <a:off x="7333614" y="1510913"/>
          <a:ext cx="1226125" cy="1846672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baseline="0" dirty="0"/>
            <a:t>Комментарии к фотографии</a:t>
          </a:r>
          <a:endParaRPr lang="ru-RU" sz="1200" kern="1200" dirty="0"/>
        </a:p>
      </dsp:txBody>
      <dsp:txXfrm rot="10800000">
        <a:off x="7371322" y="1510913"/>
        <a:ext cx="1150709" cy="1808964"/>
      </dsp:txXfrm>
    </dsp:sp>
    <dsp:sp modelId="{2B892A94-8F36-42FD-81CA-3435C2F165C9}">
      <dsp:nvSpPr>
        <dsp:cNvPr id="0" name=""/>
        <dsp:cNvSpPr/>
      </dsp:nvSpPr>
      <dsp:spPr>
        <a:xfrm>
          <a:off x="8682352" y="201455"/>
          <a:ext cx="1226125" cy="1108003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403BC3F-DBF5-405C-BB1D-44B15B5E3176}">
      <dsp:nvSpPr>
        <dsp:cNvPr id="0" name=""/>
        <dsp:cNvSpPr/>
      </dsp:nvSpPr>
      <dsp:spPr>
        <a:xfrm rot="10800000">
          <a:off x="8682352" y="1510913"/>
          <a:ext cx="1226125" cy="1846672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baseline="0" dirty="0"/>
            <a:t>Комментарии к фотографии действие</a:t>
          </a:r>
          <a:endParaRPr lang="ru-RU" sz="1200" kern="1200" dirty="0"/>
        </a:p>
      </dsp:txBody>
      <dsp:txXfrm rot="10800000">
        <a:off x="8720060" y="1510913"/>
        <a:ext cx="1150709" cy="180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#6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493" y="1505467"/>
            <a:ext cx="10998926" cy="10387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0987" y="2746187"/>
            <a:ext cx="9057939" cy="12384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81437" y="194075"/>
            <a:ext cx="2911480" cy="41349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996" y="194075"/>
            <a:ext cx="8518776" cy="41349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164" y="3114141"/>
            <a:ext cx="10998926" cy="96251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2164" y="2054032"/>
            <a:ext cx="10998926" cy="106010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996" y="1130783"/>
            <a:ext cx="5715128" cy="31982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7789" y="1130783"/>
            <a:ext cx="5715128" cy="31982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6997" y="1084789"/>
            <a:ext cx="5717375" cy="452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997" y="1536877"/>
            <a:ext cx="5717375" cy="27921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73298" y="1084789"/>
            <a:ext cx="5719621" cy="452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73298" y="1536877"/>
            <a:ext cx="5719621" cy="27921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996" y="192952"/>
            <a:ext cx="4257142" cy="82116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9146" y="192952"/>
            <a:ext cx="7233771" cy="41361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6996" y="1014115"/>
            <a:ext cx="4257142" cy="33149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6313" y="3392348"/>
            <a:ext cx="7763948" cy="4004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36313" y="433019"/>
            <a:ext cx="7763948" cy="29077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36313" y="3792834"/>
            <a:ext cx="7763948" cy="5687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996" y="194073"/>
            <a:ext cx="11645921" cy="807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6996" y="1130783"/>
            <a:ext cx="11645921" cy="3198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6997" y="4491720"/>
            <a:ext cx="3019313" cy="258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1137" y="4491720"/>
            <a:ext cx="4097639" cy="258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73604" y="4491720"/>
            <a:ext cx="3019313" cy="258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reeform 22"/>
          <p:cNvSpPr/>
          <p:nvPr/>
        </p:nvSpPr>
        <p:spPr>
          <a:xfrm>
            <a:off x="203164" y="659160"/>
            <a:ext cx="8903942" cy="1618892"/>
          </a:xfrm>
          <a:custGeom>
            <a:avLst/>
            <a:gdLst/>
            <a:ahLst/>
            <a:cxnLst/>
            <a:rect l="l" t="t" r="r" b="b"/>
            <a:pathLst>
              <a:path w="1666532" h="121293">
                <a:moveTo>
                  <a:pt x="0" y="0"/>
                </a:moveTo>
                <a:lnTo>
                  <a:pt x="1666532" y="0"/>
                </a:lnTo>
                <a:lnTo>
                  <a:pt x="1666532" y="121293"/>
                </a:lnTo>
                <a:lnTo>
                  <a:pt x="0" y="121293"/>
                </a:lnTo>
                <a:close/>
              </a:path>
            </a:pathLst>
          </a:custGeom>
          <a:solidFill>
            <a:srgbClr val="44F64C"/>
          </a:solidFill>
        </p:spPr>
        <p:txBody>
          <a:bodyPr/>
          <a:lstStyle/>
          <a:p>
            <a:r>
              <a:rPr lang="ru-RU" b="1" dirty="0">
                <a:solidFill>
                  <a:prstClr val="black"/>
                </a:solidFill>
              </a:rPr>
              <a:t>КТО ходил в поход:</a:t>
            </a:r>
          </a:p>
          <a:p>
            <a:endParaRPr lang="ru-RU" sz="1200" b="1" dirty="0">
              <a:solidFill>
                <a:prstClr val="black"/>
              </a:solidFill>
            </a:endParaRPr>
          </a:p>
          <a:p>
            <a:r>
              <a:rPr lang="ru-RU" b="1" dirty="0">
                <a:solidFill>
                  <a:prstClr val="black"/>
                </a:solidFill>
              </a:rPr>
              <a:t>КУДА ходили в поход:</a:t>
            </a:r>
          </a:p>
          <a:p>
            <a:endParaRPr lang="ru-RU" sz="1200" b="1" dirty="0">
              <a:solidFill>
                <a:prstClr val="black"/>
              </a:solidFill>
            </a:endParaRPr>
          </a:p>
          <a:p>
            <a:r>
              <a:rPr lang="ru-RU" b="1" dirty="0">
                <a:solidFill>
                  <a:prstClr val="black"/>
                </a:solidFill>
              </a:rPr>
              <a:t>КОГДА ходили в поход:</a:t>
            </a:r>
          </a:p>
        </p:txBody>
      </p:sp>
      <p:sp>
        <p:nvSpPr>
          <p:cNvPr id="64" name="TextBox 23"/>
          <p:cNvSpPr txBox="1"/>
          <p:nvPr/>
        </p:nvSpPr>
        <p:spPr>
          <a:xfrm>
            <a:off x="81555" y="1586423"/>
            <a:ext cx="3623167" cy="4638870"/>
          </a:xfrm>
          <a:prstGeom prst="rect">
            <a:avLst/>
          </a:prstGeom>
        </p:spPr>
        <p:txBody>
          <a:bodyPr lIns="50800" tIns="50800" rIns="50800" bIns="5080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516"/>
              </a:lnSpc>
            </a:pPr>
            <a:endParaRPr>
              <a:solidFill>
                <a:prstClr val="black"/>
              </a:solidFill>
            </a:endParaRPr>
          </a:p>
        </p:txBody>
      </p:sp>
      <p:grpSp>
        <p:nvGrpSpPr>
          <p:cNvPr id="45" name="Group 2"/>
          <p:cNvGrpSpPr/>
          <p:nvPr/>
        </p:nvGrpSpPr>
        <p:grpSpPr>
          <a:xfrm rot="-10800000">
            <a:off x="-8602" y="-1"/>
            <a:ext cx="10693999" cy="601292"/>
            <a:chOff x="0" y="0"/>
            <a:chExt cx="13497321" cy="2250875"/>
          </a:xfrm>
          <a:solidFill>
            <a:srgbClr val="FFC000"/>
          </a:solidFill>
        </p:grpSpPr>
        <p:sp>
          <p:nvSpPr>
            <p:cNvPr id="46" name="Freeform 3"/>
            <p:cNvSpPr/>
            <p:nvPr/>
          </p:nvSpPr>
          <p:spPr>
            <a:xfrm>
              <a:off x="0" y="0"/>
              <a:ext cx="13497316" cy="1692073"/>
            </a:xfrm>
            <a:custGeom>
              <a:avLst/>
              <a:gdLst/>
              <a:ahLst/>
              <a:cxnLst/>
              <a:rect l="l" t="t" r="r" b="b"/>
              <a:pathLst>
                <a:path w="13497316" h="1692073">
                  <a:moveTo>
                    <a:pt x="7899615" y="0"/>
                  </a:moveTo>
                  <a:lnTo>
                    <a:pt x="1778000" y="0"/>
                  </a:lnTo>
                  <a:lnTo>
                    <a:pt x="0" y="0"/>
                  </a:lnTo>
                  <a:lnTo>
                    <a:pt x="0" y="1692073"/>
                  </a:lnTo>
                  <a:lnTo>
                    <a:pt x="1778000" y="1692073"/>
                  </a:lnTo>
                  <a:lnTo>
                    <a:pt x="7899615" y="1692073"/>
                  </a:lnTo>
                  <a:lnTo>
                    <a:pt x="13497316" y="1692073"/>
                  </a:lnTo>
                  <a:lnTo>
                    <a:pt x="13497316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47" name="Freeform 4"/>
            <p:cNvSpPr/>
            <p:nvPr/>
          </p:nvSpPr>
          <p:spPr>
            <a:xfrm>
              <a:off x="4" y="846036"/>
              <a:ext cx="13497317" cy="1404839"/>
            </a:xfrm>
            <a:custGeom>
              <a:avLst/>
              <a:gdLst/>
              <a:ahLst/>
              <a:cxnLst/>
              <a:rect l="l" t="t" r="r" b="b"/>
              <a:pathLst>
                <a:path w="13497316" h="558800">
                  <a:moveTo>
                    <a:pt x="7899615" y="0"/>
                  </a:moveTo>
                  <a:lnTo>
                    <a:pt x="1778000" y="0"/>
                  </a:lnTo>
                  <a:lnTo>
                    <a:pt x="0" y="0"/>
                  </a:lnTo>
                  <a:lnTo>
                    <a:pt x="0" y="558800"/>
                  </a:lnTo>
                  <a:lnTo>
                    <a:pt x="1778000" y="558800"/>
                  </a:lnTo>
                  <a:lnTo>
                    <a:pt x="7899615" y="558800"/>
                  </a:lnTo>
                  <a:lnTo>
                    <a:pt x="13497316" y="558800"/>
                  </a:lnTo>
                  <a:lnTo>
                    <a:pt x="13497316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48" name="Group 5"/>
          <p:cNvGrpSpPr/>
          <p:nvPr/>
        </p:nvGrpSpPr>
        <p:grpSpPr>
          <a:xfrm>
            <a:off x="9275790" y="1206482"/>
            <a:ext cx="1285884" cy="1102439"/>
            <a:chOff x="801370" y="0"/>
            <a:chExt cx="2329180" cy="2580501"/>
          </a:xfrm>
          <a:solidFill>
            <a:srgbClr val="44F64C"/>
          </a:solidFill>
        </p:grpSpPr>
        <p:sp>
          <p:nvSpPr>
            <p:cNvPr id="50" name="Freeform 6"/>
            <p:cNvSpPr/>
            <p:nvPr/>
          </p:nvSpPr>
          <p:spPr>
            <a:xfrm>
              <a:off x="801370" y="0"/>
              <a:ext cx="2329180" cy="2580501"/>
            </a:xfrm>
            <a:custGeom>
              <a:avLst/>
              <a:gdLst/>
              <a:ahLst/>
              <a:cxnLst/>
              <a:rect l="l" t="t" r="r" b="b"/>
              <a:pathLst>
                <a:path w="3130550" h="2580501">
                  <a:moveTo>
                    <a:pt x="0" y="1123950"/>
                  </a:moveTo>
                  <a:lnTo>
                    <a:pt x="0" y="2580501"/>
                  </a:lnTo>
                  <a:lnTo>
                    <a:pt x="3130550" y="2580501"/>
                  </a:lnTo>
                  <a:lnTo>
                    <a:pt x="313055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51" name="Group 7"/>
          <p:cNvGrpSpPr/>
          <p:nvPr/>
        </p:nvGrpSpPr>
        <p:grpSpPr>
          <a:xfrm rot="10800000">
            <a:off x="9270828" y="706415"/>
            <a:ext cx="1290845" cy="928693"/>
            <a:chOff x="0" y="0"/>
            <a:chExt cx="3130550" cy="2127388"/>
          </a:xfrm>
          <a:solidFill>
            <a:srgbClr val="19C3FF"/>
          </a:solidFill>
        </p:grpSpPr>
        <p:sp>
          <p:nvSpPr>
            <p:cNvPr id="52" name="Freeform 8"/>
            <p:cNvSpPr/>
            <p:nvPr/>
          </p:nvSpPr>
          <p:spPr>
            <a:xfrm>
              <a:off x="0" y="0"/>
              <a:ext cx="3130550" cy="2127388"/>
            </a:xfrm>
            <a:custGeom>
              <a:avLst/>
              <a:gdLst/>
              <a:ahLst/>
              <a:cxnLst/>
              <a:rect l="l" t="t" r="r" b="b"/>
              <a:pathLst>
                <a:path w="3130550" h="2127388">
                  <a:moveTo>
                    <a:pt x="0" y="1123950"/>
                  </a:moveTo>
                  <a:lnTo>
                    <a:pt x="0" y="2127388"/>
                  </a:lnTo>
                  <a:lnTo>
                    <a:pt x="3130550" y="2127388"/>
                  </a:lnTo>
                  <a:lnTo>
                    <a:pt x="313055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53" name="Freeform 10"/>
          <p:cNvSpPr/>
          <p:nvPr/>
        </p:nvSpPr>
        <p:spPr>
          <a:xfrm>
            <a:off x="203164" y="2349490"/>
            <a:ext cx="10287072" cy="642942"/>
          </a:xfrm>
          <a:custGeom>
            <a:avLst/>
            <a:gdLst/>
            <a:ahLst/>
            <a:cxnLst/>
            <a:rect l="l" t="t" r="r" b="b"/>
            <a:pathLst>
              <a:path w="1666532" h="885698">
                <a:moveTo>
                  <a:pt x="0" y="0"/>
                </a:moveTo>
                <a:lnTo>
                  <a:pt x="1666532" y="0"/>
                </a:lnTo>
                <a:lnTo>
                  <a:pt x="1666532" y="885698"/>
                </a:lnTo>
                <a:lnTo>
                  <a:pt x="0" y="885698"/>
                </a:lnTo>
                <a:close/>
              </a:path>
            </a:pathLst>
          </a:custGeom>
          <a:solidFill>
            <a:srgbClr val="FFC000"/>
          </a:solidFill>
        </p:spPr>
        <p:txBody>
          <a:bodyPr/>
          <a:lstStyle/>
          <a:p>
            <a:r>
              <a:rPr lang="ru-RU" b="1" dirty="0">
                <a:solidFill>
                  <a:prstClr val="black"/>
                </a:solidFill>
              </a:rPr>
              <a:t>НАЗВАНИЕ: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5" name="Freeform 4"/>
          <p:cNvSpPr/>
          <p:nvPr/>
        </p:nvSpPr>
        <p:spPr>
          <a:xfrm rot="10800000">
            <a:off x="-8608" y="7009059"/>
            <a:ext cx="10693996" cy="547442"/>
          </a:xfrm>
          <a:custGeom>
            <a:avLst/>
            <a:gdLst/>
            <a:ahLst/>
            <a:cxnLst/>
            <a:rect l="l" t="t" r="r" b="b"/>
            <a:pathLst>
              <a:path w="13497316" h="558800">
                <a:moveTo>
                  <a:pt x="7899615" y="0"/>
                </a:moveTo>
                <a:lnTo>
                  <a:pt x="1778000" y="0"/>
                </a:lnTo>
                <a:lnTo>
                  <a:pt x="0" y="0"/>
                </a:lnTo>
                <a:lnTo>
                  <a:pt x="0" y="558800"/>
                </a:lnTo>
                <a:lnTo>
                  <a:pt x="1778000" y="558800"/>
                </a:lnTo>
                <a:lnTo>
                  <a:pt x="7899615" y="558800"/>
                </a:lnTo>
                <a:lnTo>
                  <a:pt x="13497316" y="558800"/>
                </a:lnTo>
                <a:lnTo>
                  <a:pt x="13497316" y="0"/>
                </a:lnTo>
                <a:close/>
              </a:path>
            </a:pathLst>
          </a:custGeom>
          <a:solidFill>
            <a:srgbClr val="F4C634"/>
          </a:solidFill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AutoShape 2" descr="https://nus.com.ua/wp-content/uploads/2863.jpg"/>
          <p:cNvSpPr>
            <a:spLocks noChangeAspect="1" noChangeArrowheads="1"/>
          </p:cNvSpPr>
          <p:nvPr/>
        </p:nvSpPr>
        <p:spPr bwMode="auto">
          <a:xfrm>
            <a:off x="220158" y="-102085"/>
            <a:ext cx="431330" cy="21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5" descr="https://nus.com.ua/wp-content/uploads/2863.jpg"/>
          <p:cNvSpPr>
            <a:spLocks noChangeAspect="1" noChangeArrowheads="1"/>
          </p:cNvSpPr>
          <p:nvPr/>
        </p:nvSpPr>
        <p:spPr bwMode="auto">
          <a:xfrm>
            <a:off x="435824" y="5610"/>
            <a:ext cx="431330" cy="21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03164" y="2992432"/>
            <a:ext cx="270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АЛГОРИТМ ДЕЙСТВИЙ:</a:t>
            </a:r>
          </a:p>
        </p:txBody>
      </p: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1264099810"/>
              </p:ext>
            </p:extLst>
          </p:nvPr>
        </p:nvGraphicFramePr>
        <p:xfrm>
          <a:off x="203164" y="3492499"/>
          <a:ext cx="10215634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Овал 6">
            <a:extLst>
              <a:ext uri="{FF2B5EF4-FFF2-40B4-BE49-F238E27FC236}">
                <a16:creationId xmlns:a16="http://schemas.microsoft.com/office/drawing/2014/main" id="{B93EC0D7-94EA-42D5-B29C-F13F08F73B8B}"/>
              </a:ext>
            </a:extLst>
          </p:cNvPr>
          <p:cNvSpPr/>
          <p:nvPr/>
        </p:nvSpPr>
        <p:spPr>
          <a:xfrm>
            <a:off x="9484202" y="1122076"/>
            <a:ext cx="864096" cy="928694"/>
          </a:xfrm>
          <a:prstGeom prst="ellipse">
            <a:avLst/>
          </a:prstGeom>
          <a:solidFill>
            <a:schemeClr val="lt1">
              <a:alpha val="63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73C078-DE66-4E07-8173-77D9C6AC224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461" y="1047508"/>
            <a:ext cx="1022337" cy="98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92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reeform 22"/>
          <p:cNvSpPr/>
          <p:nvPr/>
        </p:nvSpPr>
        <p:spPr>
          <a:xfrm>
            <a:off x="203164" y="659160"/>
            <a:ext cx="8903942" cy="1618892"/>
          </a:xfrm>
          <a:custGeom>
            <a:avLst/>
            <a:gdLst/>
            <a:ahLst/>
            <a:cxnLst/>
            <a:rect l="l" t="t" r="r" b="b"/>
            <a:pathLst>
              <a:path w="1666532" h="121293">
                <a:moveTo>
                  <a:pt x="0" y="0"/>
                </a:moveTo>
                <a:lnTo>
                  <a:pt x="1666532" y="0"/>
                </a:lnTo>
                <a:lnTo>
                  <a:pt x="1666532" y="121293"/>
                </a:lnTo>
                <a:lnTo>
                  <a:pt x="0" y="121293"/>
                </a:lnTo>
                <a:close/>
              </a:path>
            </a:pathLst>
          </a:custGeom>
          <a:solidFill>
            <a:srgbClr val="44F64C"/>
          </a:solidFill>
        </p:spPr>
        <p:txBody>
          <a:bodyPr/>
          <a:lstStyle/>
          <a:p>
            <a:r>
              <a:rPr lang="ru-RU" b="1" dirty="0">
                <a:solidFill>
                  <a:prstClr val="black"/>
                </a:solidFill>
              </a:rPr>
              <a:t>КТО ходил в поход:</a:t>
            </a:r>
          </a:p>
          <a:p>
            <a:endParaRPr lang="ru-RU" sz="1200" b="1" dirty="0">
              <a:solidFill>
                <a:prstClr val="black"/>
              </a:solidFill>
            </a:endParaRPr>
          </a:p>
          <a:p>
            <a:r>
              <a:rPr lang="ru-RU" b="1" dirty="0">
                <a:solidFill>
                  <a:prstClr val="black"/>
                </a:solidFill>
              </a:rPr>
              <a:t>КУДА ходили в поход:</a:t>
            </a:r>
          </a:p>
          <a:p>
            <a:endParaRPr lang="ru-RU" sz="1200" b="1" dirty="0">
              <a:solidFill>
                <a:prstClr val="black"/>
              </a:solidFill>
            </a:endParaRPr>
          </a:p>
          <a:p>
            <a:r>
              <a:rPr lang="ru-RU" b="1" dirty="0">
                <a:solidFill>
                  <a:prstClr val="black"/>
                </a:solidFill>
              </a:rPr>
              <a:t>КОГДА ходили в поход:</a:t>
            </a:r>
          </a:p>
        </p:txBody>
      </p:sp>
      <p:sp>
        <p:nvSpPr>
          <p:cNvPr id="64" name="TextBox 23"/>
          <p:cNvSpPr txBox="1"/>
          <p:nvPr/>
        </p:nvSpPr>
        <p:spPr>
          <a:xfrm>
            <a:off x="81555" y="1586423"/>
            <a:ext cx="3623167" cy="4638870"/>
          </a:xfrm>
          <a:prstGeom prst="rect">
            <a:avLst/>
          </a:prstGeom>
        </p:spPr>
        <p:txBody>
          <a:bodyPr lIns="50800" tIns="50800" rIns="50800" bIns="5080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516"/>
              </a:lnSpc>
            </a:pPr>
            <a:endParaRPr>
              <a:solidFill>
                <a:prstClr val="black"/>
              </a:solidFill>
            </a:endParaRPr>
          </a:p>
        </p:txBody>
      </p:sp>
      <p:grpSp>
        <p:nvGrpSpPr>
          <p:cNvPr id="45" name="Group 2"/>
          <p:cNvGrpSpPr/>
          <p:nvPr/>
        </p:nvGrpSpPr>
        <p:grpSpPr>
          <a:xfrm rot="-10800000">
            <a:off x="-8602" y="-1"/>
            <a:ext cx="10693999" cy="601292"/>
            <a:chOff x="0" y="0"/>
            <a:chExt cx="13497321" cy="2250875"/>
          </a:xfrm>
          <a:solidFill>
            <a:srgbClr val="FFC000"/>
          </a:solidFill>
        </p:grpSpPr>
        <p:sp>
          <p:nvSpPr>
            <p:cNvPr id="46" name="Freeform 3"/>
            <p:cNvSpPr/>
            <p:nvPr/>
          </p:nvSpPr>
          <p:spPr>
            <a:xfrm>
              <a:off x="0" y="0"/>
              <a:ext cx="13497316" cy="1692073"/>
            </a:xfrm>
            <a:custGeom>
              <a:avLst/>
              <a:gdLst/>
              <a:ahLst/>
              <a:cxnLst/>
              <a:rect l="l" t="t" r="r" b="b"/>
              <a:pathLst>
                <a:path w="13497316" h="1692073">
                  <a:moveTo>
                    <a:pt x="7899615" y="0"/>
                  </a:moveTo>
                  <a:lnTo>
                    <a:pt x="1778000" y="0"/>
                  </a:lnTo>
                  <a:lnTo>
                    <a:pt x="0" y="0"/>
                  </a:lnTo>
                  <a:lnTo>
                    <a:pt x="0" y="1692073"/>
                  </a:lnTo>
                  <a:lnTo>
                    <a:pt x="1778000" y="1692073"/>
                  </a:lnTo>
                  <a:lnTo>
                    <a:pt x="7899615" y="1692073"/>
                  </a:lnTo>
                  <a:lnTo>
                    <a:pt x="13497316" y="1692073"/>
                  </a:lnTo>
                  <a:lnTo>
                    <a:pt x="13497316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47" name="Freeform 4"/>
            <p:cNvSpPr/>
            <p:nvPr/>
          </p:nvSpPr>
          <p:spPr>
            <a:xfrm>
              <a:off x="4" y="846036"/>
              <a:ext cx="13497317" cy="1404839"/>
            </a:xfrm>
            <a:custGeom>
              <a:avLst/>
              <a:gdLst/>
              <a:ahLst/>
              <a:cxnLst/>
              <a:rect l="l" t="t" r="r" b="b"/>
              <a:pathLst>
                <a:path w="13497316" h="558800">
                  <a:moveTo>
                    <a:pt x="7899615" y="0"/>
                  </a:moveTo>
                  <a:lnTo>
                    <a:pt x="1778000" y="0"/>
                  </a:lnTo>
                  <a:lnTo>
                    <a:pt x="0" y="0"/>
                  </a:lnTo>
                  <a:lnTo>
                    <a:pt x="0" y="558800"/>
                  </a:lnTo>
                  <a:lnTo>
                    <a:pt x="1778000" y="558800"/>
                  </a:lnTo>
                  <a:lnTo>
                    <a:pt x="7899615" y="558800"/>
                  </a:lnTo>
                  <a:lnTo>
                    <a:pt x="13497316" y="558800"/>
                  </a:lnTo>
                  <a:lnTo>
                    <a:pt x="13497316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48" name="Group 5"/>
          <p:cNvGrpSpPr/>
          <p:nvPr/>
        </p:nvGrpSpPr>
        <p:grpSpPr>
          <a:xfrm>
            <a:off x="9275790" y="1206482"/>
            <a:ext cx="1285884" cy="1102439"/>
            <a:chOff x="801370" y="0"/>
            <a:chExt cx="2329180" cy="2580501"/>
          </a:xfrm>
          <a:solidFill>
            <a:srgbClr val="44F64C"/>
          </a:solidFill>
        </p:grpSpPr>
        <p:sp>
          <p:nvSpPr>
            <p:cNvPr id="50" name="Freeform 6"/>
            <p:cNvSpPr/>
            <p:nvPr/>
          </p:nvSpPr>
          <p:spPr>
            <a:xfrm>
              <a:off x="801370" y="0"/>
              <a:ext cx="2329180" cy="2580501"/>
            </a:xfrm>
            <a:custGeom>
              <a:avLst/>
              <a:gdLst/>
              <a:ahLst/>
              <a:cxnLst/>
              <a:rect l="l" t="t" r="r" b="b"/>
              <a:pathLst>
                <a:path w="3130550" h="2580501">
                  <a:moveTo>
                    <a:pt x="0" y="1123950"/>
                  </a:moveTo>
                  <a:lnTo>
                    <a:pt x="0" y="2580501"/>
                  </a:lnTo>
                  <a:lnTo>
                    <a:pt x="3130550" y="2580501"/>
                  </a:lnTo>
                  <a:lnTo>
                    <a:pt x="313055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51" name="Group 7"/>
          <p:cNvGrpSpPr/>
          <p:nvPr/>
        </p:nvGrpSpPr>
        <p:grpSpPr>
          <a:xfrm rot="10800000">
            <a:off x="9270828" y="706415"/>
            <a:ext cx="1290845" cy="928693"/>
            <a:chOff x="0" y="0"/>
            <a:chExt cx="3130550" cy="2127388"/>
          </a:xfrm>
          <a:solidFill>
            <a:srgbClr val="19C3FF"/>
          </a:solidFill>
        </p:grpSpPr>
        <p:sp>
          <p:nvSpPr>
            <p:cNvPr id="52" name="Freeform 8"/>
            <p:cNvSpPr/>
            <p:nvPr/>
          </p:nvSpPr>
          <p:spPr>
            <a:xfrm>
              <a:off x="0" y="0"/>
              <a:ext cx="3130550" cy="2127388"/>
            </a:xfrm>
            <a:custGeom>
              <a:avLst/>
              <a:gdLst/>
              <a:ahLst/>
              <a:cxnLst/>
              <a:rect l="l" t="t" r="r" b="b"/>
              <a:pathLst>
                <a:path w="3130550" h="2127388">
                  <a:moveTo>
                    <a:pt x="0" y="1123950"/>
                  </a:moveTo>
                  <a:lnTo>
                    <a:pt x="0" y="2127388"/>
                  </a:lnTo>
                  <a:lnTo>
                    <a:pt x="3130550" y="2127388"/>
                  </a:lnTo>
                  <a:lnTo>
                    <a:pt x="313055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53" name="Freeform 10"/>
          <p:cNvSpPr/>
          <p:nvPr/>
        </p:nvSpPr>
        <p:spPr>
          <a:xfrm>
            <a:off x="203164" y="2349490"/>
            <a:ext cx="10287072" cy="642942"/>
          </a:xfrm>
          <a:custGeom>
            <a:avLst/>
            <a:gdLst/>
            <a:ahLst/>
            <a:cxnLst/>
            <a:rect l="l" t="t" r="r" b="b"/>
            <a:pathLst>
              <a:path w="1666532" h="885698">
                <a:moveTo>
                  <a:pt x="0" y="0"/>
                </a:moveTo>
                <a:lnTo>
                  <a:pt x="1666532" y="0"/>
                </a:lnTo>
                <a:lnTo>
                  <a:pt x="1666532" y="885698"/>
                </a:lnTo>
                <a:lnTo>
                  <a:pt x="0" y="885698"/>
                </a:lnTo>
                <a:close/>
              </a:path>
            </a:pathLst>
          </a:custGeom>
          <a:solidFill>
            <a:srgbClr val="FFC000"/>
          </a:solidFill>
        </p:spPr>
        <p:txBody>
          <a:bodyPr/>
          <a:lstStyle/>
          <a:p>
            <a:r>
              <a:rPr lang="ru-RU" b="1" dirty="0">
                <a:solidFill>
                  <a:prstClr val="black"/>
                </a:solidFill>
              </a:rPr>
              <a:t>НАЗВАНИЕ: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5" name="Freeform 4"/>
          <p:cNvSpPr/>
          <p:nvPr/>
        </p:nvSpPr>
        <p:spPr>
          <a:xfrm rot="10800000">
            <a:off x="-8608" y="7009059"/>
            <a:ext cx="10693996" cy="547442"/>
          </a:xfrm>
          <a:custGeom>
            <a:avLst/>
            <a:gdLst/>
            <a:ahLst/>
            <a:cxnLst/>
            <a:rect l="l" t="t" r="r" b="b"/>
            <a:pathLst>
              <a:path w="13497316" h="558800">
                <a:moveTo>
                  <a:pt x="7899615" y="0"/>
                </a:moveTo>
                <a:lnTo>
                  <a:pt x="1778000" y="0"/>
                </a:lnTo>
                <a:lnTo>
                  <a:pt x="0" y="0"/>
                </a:lnTo>
                <a:lnTo>
                  <a:pt x="0" y="558800"/>
                </a:lnTo>
                <a:lnTo>
                  <a:pt x="1778000" y="558800"/>
                </a:lnTo>
                <a:lnTo>
                  <a:pt x="7899615" y="558800"/>
                </a:lnTo>
                <a:lnTo>
                  <a:pt x="13497316" y="558800"/>
                </a:lnTo>
                <a:lnTo>
                  <a:pt x="13497316" y="0"/>
                </a:lnTo>
                <a:close/>
              </a:path>
            </a:pathLst>
          </a:custGeom>
          <a:solidFill>
            <a:srgbClr val="F4C634"/>
          </a:solidFill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AutoShape 2" descr="https://nus.com.ua/wp-content/uploads/2863.jpg"/>
          <p:cNvSpPr>
            <a:spLocks noChangeAspect="1" noChangeArrowheads="1"/>
          </p:cNvSpPr>
          <p:nvPr/>
        </p:nvSpPr>
        <p:spPr bwMode="auto">
          <a:xfrm>
            <a:off x="220158" y="-102085"/>
            <a:ext cx="431330" cy="21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5" descr="https://nus.com.ua/wp-content/uploads/2863.jpg"/>
          <p:cNvSpPr>
            <a:spLocks noChangeAspect="1" noChangeArrowheads="1"/>
          </p:cNvSpPr>
          <p:nvPr/>
        </p:nvSpPr>
        <p:spPr bwMode="auto">
          <a:xfrm>
            <a:off x="435824" y="5610"/>
            <a:ext cx="431330" cy="21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03164" y="2992432"/>
            <a:ext cx="27034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АЛГОРИТМ ДЕЙСТВИЙ:</a:t>
            </a:r>
          </a:p>
          <a:p>
            <a:r>
              <a:rPr lang="ru-RU" b="1" dirty="0"/>
              <a:t>1.</a:t>
            </a:r>
          </a:p>
          <a:p>
            <a:r>
              <a:rPr lang="ru-RU" b="1" dirty="0"/>
              <a:t>2.</a:t>
            </a:r>
          </a:p>
          <a:p>
            <a:r>
              <a:rPr lang="ru-RU" b="1" dirty="0"/>
              <a:t>3.</a:t>
            </a:r>
          </a:p>
          <a:p>
            <a:r>
              <a:rPr lang="ru-RU" b="1" dirty="0"/>
              <a:t>4.</a:t>
            </a:r>
          </a:p>
          <a:p>
            <a:r>
              <a:rPr lang="ru-RU" b="1" dirty="0"/>
              <a:t>5.</a:t>
            </a:r>
          </a:p>
          <a:p>
            <a:r>
              <a:rPr lang="ru-RU" b="1" dirty="0"/>
              <a:t>6.</a:t>
            </a:r>
          </a:p>
          <a:p>
            <a:r>
              <a:rPr lang="ru-RU" b="1" dirty="0"/>
              <a:t>7.</a:t>
            </a:r>
          </a:p>
          <a:p>
            <a:r>
              <a:rPr lang="ru-RU" b="1" dirty="0"/>
              <a:t>…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93EC0D7-94EA-42D5-B29C-F13F08F73B8B}"/>
              </a:ext>
            </a:extLst>
          </p:cNvPr>
          <p:cNvSpPr/>
          <p:nvPr/>
        </p:nvSpPr>
        <p:spPr>
          <a:xfrm>
            <a:off x="9484202" y="1122076"/>
            <a:ext cx="864096" cy="928694"/>
          </a:xfrm>
          <a:prstGeom prst="ellipse">
            <a:avLst/>
          </a:prstGeom>
          <a:solidFill>
            <a:schemeClr val="lt1">
              <a:alpha val="63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73C078-DE66-4E07-8173-77D9C6AC22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461" y="1047508"/>
            <a:ext cx="1022337" cy="982174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33F19D-5DC3-46E2-8BAA-C16AA9386696}"/>
              </a:ext>
            </a:extLst>
          </p:cNvPr>
          <p:cNvSpPr/>
          <p:nvPr/>
        </p:nvSpPr>
        <p:spPr>
          <a:xfrm>
            <a:off x="5634732" y="4777126"/>
            <a:ext cx="2160240" cy="1944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Добавить фото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1BC329FC-B5C9-49FF-96B6-468D1346E715}"/>
              </a:ext>
            </a:extLst>
          </p:cNvPr>
          <p:cNvSpPr/>
          <p:nvPr/>
        </p:nvSpPr>
        <p:spPr>
          <a:xfrm>
            <a:off x="8190708" y="3308885"/>
            <a:ext cx="2160240" cy="1944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674100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2201</TotalTime>
  <Words>81</Words>
  <Application>Microsoft Office PowerPoint</Application>
  <PresentationFormat>Произвольный</PresentationFormat>
  <Paragraphs>31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ФЕВРАЛЬ Б Л, копия</dc:title>
  <dc:creator>Се</dc:creator>
  <cp:lastModifiedBy>Natali</cp:lastModifiedBy>
  <cp:revision>42</cp:revision>
  <cp:lastPrinted>2023-08-21T06:56:53Z</cp:lastPrinted>
  <dcterms:created xsi:type="dcterms:W3CDTF">2006-08-16T00:00:00Z</dcterms:created>
  <dcterms:modified xsi:type="dcterms:W3CDTF">2024-01-22T06:10:24Z</dcterms:modified>
  <dc:identifier>DAFq1pUtFus</dc:identifier>
</cp:coreProperties>
</file>