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3546" y="-42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0D28E-69B8-4AD0-AAF2-230CE797F124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CB84A-2893-407C-99A8-C25BE57B63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0337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0D28E-69B8-4AD0-AAF2-230CE797F124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CB84A-2893-407C-99A8-C25BE57B63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8470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0D28E-69B8-4AD0-AAF2-230CE797F124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CB84A-2893-407C-99A8-C25BE57B63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4664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0D28E-69B8-4AD0-AAF2-230CE797F124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CB84A-2893-407C-99A8-C25BE57B63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1851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0D28E-69B8-4AD0-AAF2-230CE797F124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CB84A-2893-407C-99A8-C25BE57B63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4408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0D28E-69B8-4AD0-AAF2-230CE797F124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CB84A-2893-407C-99A8-C25BE57B63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2434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0D28E-69B8-4AD0-AAF2-230CE797F124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CB84A-2893-407C-99A8-C25BE57B63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1020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0D28E-69B8-4AD0-AAF2-230CE797F124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CB84A-2893-407C-99A8-C25BE57B63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3500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0D28E-69B8-4AD0-AAF2-230CE797F124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CB84A-2893-407C-99A8-C25BE57B63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67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0D28E-69B8-4AD0-AAF2-230CE797F124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CB84A-2893-407C-99A8-C25BE57B63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7612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0D28E-69B8-4AD0-AAF2-230CE797F124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CB84A-2893-407C-99A8-C25BE57B63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842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D0D28E-69B8-4AD0-AAF2-230CE797F124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FCB84A-2893-407C-99A8-C25BE57B63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52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1" y="-27887"/>
            <a:ext cx="6838956" cy="9171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260649" y="251520"/>
            <a:ext cx="6336704" cy="8537430"/>
          </a:xfrm>
          <a:prstGeom prst="rect">
            <a:avLst/>
          </a:prstGeom>
          <a:solidFill>
            <a:schemeClr val="lt1">
              <a:alpha val="96000"/>
            </a:schemeClr>
          </a:solidFill>
          <a:effectLst>
            <a:glow rad="127000">
              <a:schemeClr val="accent1">
                <a:alpha val="0"/>
              </a:schemeClr>
            </a:glow>
            <a:outerShdw blurRad="50800" dist="50800" dir="5400000" algn="ctr" rotWithShape="0">
              <a:srgbClr val="000000">
                <a:alpha val="0"/>
              </a:srgbClr>
            </a:outerShdw>
            <a:reflection stA="0" endPos="65000" dist="50800" dir="5400000" sy="-100000" algn="bl" rotWithShape="0"/>
            <a:softEdge rad="8890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bg1">
                    <a:lumMod val="95000"/>
                  </a:schemeClr>
                </a:solidFill>
              </a:ln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6536" y="3707904"/>
            <a:ext cx="5812783" cy="400208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ru-RU" sz="1600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Мой </a:t>
            </a:r>
            <a:r>
              <a:rPr lang="ru-RU" sz="1600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прадедушка/(прабабушка)  </a:t>
            </a:r>
            <a:r>
              <a:rPr lang="ru-RU" sz="1600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Иванов Иван Иванович </a:t>
            </a:r>
            <a:r>
              <a:rPr lang="ru-RU" sz="1600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родился/(</a:t>
            </a:r>
            <a:r>
              <a:rPr lang="ru-RU" sz="1600" dirty="0" err="1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лась</a:t>
            </a:r>
            <a:r>
              <a:rPr lang="ru-RU" sz="1600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) 01.01.1921 ….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ru-RU" sz="1600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Воевал/(ла)…..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endParaRPr lang="ru-RU" sz="2400" dirty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endParaRPr lang="ru-RU" sz="2400" dirty="0" smtClean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endParaRPr lang="ru-RU" sz="2400" dirty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endParaRPr lang="ru-RU" sz="2400" dirty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i="1" dirty="0" smtClean="0"/>
              <a:t>Имя ребенка </a:t>
            </a:r>
          </a:p>
          <a:p>
            <a:pPr>
              <a:defRPr/>
            </a:pPr>
            <a:r>
              <a:rPr lang="ru-RU" i="1" dirty="0" smtClean="0"/>
              <a:t>Группа «---------------------»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44114" y="683568"/>
            <a:ext cx="2664295" cy="2592288"/>
          </a:xfrm>
        </p:spPr>
      </p:sp>
      <p:sp>
        <p:nvSpPr>
          <p:cNvPr id="7" name="TextBox 6"/>
          <p:cNvSpPr txBox="1"/>
          <p:nvPr/>
        </p:nvSpPr>
        <p:spPr>
          <a:xfrm>
            <a:off x="1977737" y="8736300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2023 </a:t>
            </a:r>
            <a:r>
              <a:rPr lang="ru-RU" dirty="0" smtClean="0"/>
              <a:t>год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3752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24</Words>
  <Application>Microsoft Office PowerPoint</Application>
  <PresentationFormat>Экран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Natali</cp:lastModifiedBy>
  <cp:revision>7</cp:revision>
  <dcterms:created xsi:type="dcterms:W3CDTF">2022-05-04T08:46:47Z</dcterms:created>
  <dcterms:modified xsi:type="dcterms:W3CDTF">2023-04-26T05:17:44Z</dcterms:modified>
</cp:coreProperties>
</file>