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"/>
  </p:notesMasterIdLst>
  <p:sldIdLst>
    <p:sldId id="256" r:id="rId2"/>
    <p:sldId id="257" r:id="rId3"/>
    <p:sldId id="259" r:id="rId4"/>
    <p:sldId id="258" r:id="rId5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11945"/>
    <a:srgbClr val="FFFF99"/>
    <a:srgbClr val="FFFFCC"/>
    <a:srgbClr val="FF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8" d="100"/>
          <a:sy n="68" d="100"/>
        </p:scale>
        <p:origin x="79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55" d="100"/>
          <a:sy n="55" d="100"/>
        </p:scale>
        <p:origin x="2880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495A31D-D4ED-464C-AEDA-A540F5B3BAE1}" type="datetimeFigureOut">
              <a:rPr lang="ru-RU" smtClean="0"/>
              <a:t>10.08.2024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A8A8FAF-E156-4A90-A085-75857ADFB91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935723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A8A8FAF-E156-4A90-A085-75857ADFB913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657661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70945D1-8B8A-589B-97BE-99123DC230D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A81F0F54-9145-0E00-A453-6BA17C970A3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CA84B08-FD72-D72F-4AAE-7E24868A4A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653B7-8DCC-4000-BA62-F71E91E3E48D}" type="datetimeFigureOut">
              <a:rPr lang="ru-RU" smtClean="0"/>
              <a:t>10.08.2024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B00F796-9991-A5C3-150F-8570D5678F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D61FDBE-C8A6-C4C2-79D9-3E988A18CC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AD7044-5CEB-4185-9F1B-E5AFB3A4E2C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307813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CA9B399-545D-D51B-0013-451B267221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ABF199DA-77C0-55D5-91C2-D03FDD40499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FDCBDEC-A306-C233-1330-DAE6A59C9E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653B7-8DCC-4000-BA62-F71E91E3E48D}" type="datetimeFigureOut">
              <a:rPr lang="ru-RU" smtClean="0"/>
              <a:t>10.08.2024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D1F3545-BDD0-83F6-695D-AB3730B459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0FE4EDA-A5C6-FEB2-1F78-1505E1FB31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AD7044-5CEB-4185-9F1B-E5AFB3A4E2C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117128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3C1AA3DC-2B0D-8B10-7D43-E512ADFAF2B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88556E57-4422-5CF4-8693-266AB506B02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A18782C-F63E-6B64-414F-0F3D457A15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653B7-8DCC-4000-BA62-F71E91E3E48D}" type="datetimeFigureOut">
              <a:rPr lang="ru-RU" smtClean="0"/>
              <a:t>10.08.2024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A6B991C-D2B3-1ADE-234F-8AEB340256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3771000-1888-32EE-A19E-808270AF7E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AD7044-5CEB-4185-9F1B-E5AFB3A4E2C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511782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4A3F1A6-E645-2C2F-8A61-1C5824D755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F650849-F84C-686E-20A8-777420FD8B5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EDA0808-2CE8-6EBB-814A-6B37949D7D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653B7-8DCC-4000-BA62-F71E91E3E48D}" type="datetimeFigureOut">
              <a:rPr lang="ru-RU" smtClean="0"/>
              <a:t>10.08.2024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CEA4975-0493-CC6D-99FA-DE2EF70D5B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5635213-06B0-C1F1-36A4-B0090CB64B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AD7044-5CEB-4185-9F1B-E5AFB3A4E2C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093066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C68F938-8C82-BF86-A6C3-BA0E7919D9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432B1008-E81D-558D-678E-1B58CFD0F3F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A5280E5-A0B7-9CA2-9ABF-B318AAE2C2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653B7-8DCC-4000-BA62-F71E91E3E48D}" type="datetimeFigureOut">
              <a:rPr lang="ru-RU" smtClean="0"/>
              <a:t>10.08.2024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41AE5CC-1EE1-07B4-E0B1-ACF6850504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DCA205A-AFCE-6B4A-0B4B-D4F6254278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AD7044-5CEB-4185-9F1B-E5AFB3A4E2C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27625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9AFC7B6-5607-CE1C-4412-48D1FF76D0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DE99749-F862-E654-9326-376A477D4FA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05809874-024A-97F1-339F-650A726650F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606B957F-A367-B008-882F-D8A424317B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653B7-8DCC-4000-BA62-F71E91E3E48D}" type="datetimeFigureOut">
              <a:rPr lang="ru-RU" smtClean="0"/>
              <a:t>10.08.2024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5C7E943B-3205-4ADE-0995-B4DFB6373F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902F3B1F-E80C-5590-CBCC-B1D7F93513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AD7044-5CEB-4185-9F1B-E5AFB3A4E2C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222538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4CFCAD8-D3F9-E343-4DDE-ACB40AB3E0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3506C25D-2E92-6D30-7CA4-4D2DB63422D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8824DF87-8033-21E8-4369-7FA22566D64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FE1269C5-81C5-2A8E-4765-04FF3C730D6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7C41BB6E-450E-93AF-EE49-BA8E458DEFA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012749C7-DB3E-A7F1-3E01-0DCE4AABF7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653B7-8DCC-4000-BA62-F71E91E3E48D}" type="datetimeFigureOut">
              <a:rPr lang="ru-RU" smtClean="0"/>
              <a:t>10.08.2024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6CBAADBD-BF94-6A2E-619D-6A723186F6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5ADC2617-A394-3703-9A32-BCE0AE9F24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AD7044-5CEB-4185-9F1B-E5AFB3A4E2C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622503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8BFCF1F-5130-1014-0783-3B020849BA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DE63D64F-2F43-52C0-0490-0C65E2F0A2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653B7-8DCC-4000-BA62-F71E91E3E48D}" type="datetimeFigureOut">
              <a:rPr lang="ru-RU" smtClean="0"/>
              <a:t>10.08.2024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80FEA34C-25AF-3E35-7BAA-1A1139A1BD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E5875739-4C33-D040-F7DB-35F0F15354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AD7044-5CEB-4185-9F1B-E5AFB3A4E2C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631779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0BC9E39E-C210-359A-2ED0-E24CFFEE35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653B7-8DCC-4000-BA62-F71E91E3E48D}" type="datetimeFigureOut">
              <a:rPr lang="ru-RU" smtClean="0"/>
              <a:t>10.08.2024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98EDCAFA-A43D-9FCB-16BA-2EF2D83068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DCA3F511-6E57-AF56-FC8F-53DAA4A2C7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AD7044-5CEB-4185-9F1B-E5AFB3A4E2C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850252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DC228AA-83D2-2E07-5EB3-5ACE3EB594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E1E1479-E175-857E-FF14-A9DDC723C64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6C4465D7-C5E4-A1E8-5A51-32345815D7B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583D5D60-19D9-3236-C18E-B7B0AB27EC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653B7-8DCC-4000-BA62-F71E91E3E48D}" type="datetimeFigureOut">
              <a:rPr lang="ru-RU" smtClean="0"/>
              <a:t>10.08.2024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B654EBB8-85B2-C532-8F56-C1A8DD6DFD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486D6003-0810-35AC-FABC-6CA90F9063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AD7044-5CEB-4185-9F1B-E5AFB3A4E2C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864835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84DE878-0DA1-C208-1380-B69CCE7E33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393A1D29-94C4-646D-CF77-317FAC182AF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AC792274-6692-3F9A-E0AD-5595D6B5871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AA5085A7-7FD4-09C6-A3C1-B220218666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653B7-8DCC-4000-BA62-F71E91E3E48D}" type="datetimeFigureOut">
              <a:rPr lang="ru-RU" smtClean="0"/>
              <a:t>10.08.2024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FB1D6FA3-A843-7EDA-CF21-2DAEC88A40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2C3AD1CF-BCC9-BDFC-A676-CB3455605B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AD7044-5CEB-4185-9F1B-E5AFB3A4E2C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292263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28000">
              <a:schemeClr val="bg1"/>
            </a:gs>
            <a:gs pos="44000">
              <a:schemeClr val="bg1">
                <a:lumMod val="95000"/>
              </a:schemeClr>
            </a:gs>
            <a:gs pos="94000">
              <a:schemeClr val="bg1">
                <a:lumMod val="85000"/>
              </a:schemeClr>
            </a:gs>
            <a:gs pos="100000">
              <a:schemeClr val="bg1">
                <a:lumMod val="75000"/>
              </a:schemeClr>
            </a:gs>
          </a:gsLst>
          <a:path path="rect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1C5C941-53EA-E20B-1D08-2EEAE7F632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A6B00851-0A0B-22A4-F3CE-53FBE70FB29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7CED4C4-ACC1-27E6-DDAF-0455E4C9ED9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A653B7-8DCC-4000-BA62-F71E91E3E48D}" type="datetimeFigureOut">
              <a:rPr lang="ru-RU" smtClean="0"/>
              <a:t>10.08.2024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AF7B747-A5EC-5A85-D493-CDA7010DF7D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DE28CF2-4657-57AA-A2B9-A431C5C86B0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D7044-5CEB-4185-9F1B-E5AFB3A4E2C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013394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3CEB36D-E46D-3BC0-83F4-2F35B6DE763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06326" y="123557"/>
            <a:ext cx="11985674" cy="477837"/>
          </a:xfrm>
        </p:spPr>
        <p:txBody>
          <a:bodyPr>
            <a:normAutofit/>
          </a:bodyPr>
          <a:lstStyle/>
          <a:p>
            <a:r>
              <a:rPr lang="ru-RU" sz="2400" spc="300" dirty="0">
                <a:latin typeface="Comic Sans MS" panose="030F0702030302020204" pitchFamily="66" charset="0"/>
              </a:rPr>
              <a:t>Интерактивные игры для дошкольников «Сделано с душой»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C128BB8C-E438-9FC9-6754-FFBDD8E88EA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066735" y="2894951"/>
            <a:ext cx="9144000" cy="1655762"/>
          </a:xfrm>
        </p:spPr>
        <p:txBody>
          <a:bodyPr>
            <a:normAutofit/>
          </a:bodyPr>
          <a:lstStyle/>
          <a:p>
            <a:r>
              <a:rPr lang="ru-RU" sz="4400" dirty="0">
                <a:solidFill>
                  <a:srgbClr val="FFC000"/>
                </a:solidFill>
                <a:latin typeface="Comic Sans MS" panose="030F0702030302020204" pitchFamily="66" charset="0"/>
              </a:rPr>
              <a:t>Упражнение «Банан»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90A2DC7-35B9-C083-A88C-B6630FC64093}"/>
              </a:ext>
            </a:extLst>
          </p:cNvPr>
          <p:cNvSpPr txBox="1"/>
          <p:nvPr/>
        </p:nvSpPr>
        <p:spPr>
          <a:xfrm>
            <a:off x="5849935" y="3893107"/>
            <a:ext cx="68087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>
                <a:latin typeface="Comic Sans MS" panose="030F0702030302020204" pitchFamily="66" charset="0"/>
              </a:rPr>
              <a:t>Серия «Установи причину и следствие»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3B7487D-B951-B426-EAD7-DE77BFD80F12}"/>
              </a:ext>
            </a:extLst>
          </p:cNvPr>
          <p:cNvSpPr txBox="1"/>
          <p:nvPr/>
        </p:nvSpPr>
        <p:spPr>
          <a:xfrm>
            <a:off x="7346972" y="6102645"/>
            <a:ext cx="381468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spc="600" dirty="0" err="1">
                <a:latin typeface="Comic Sans MS" panose="030F0702030302020204" pitchFamily="66" charset="0"/>
              </a:rPr>
              <a:t>Шкелтиньш</a:t>
            </a:r>
            <a:r>
              <a:rPr lang="ru-RU" sz="2400" spc="600" dirty="0">
                <a:latin typeface="Comic Sans MS" panose="030F0702030302020204" pitchFamily="66" charset="0"/>
              </a:rPr>
              <a:t> О.Р</a:t>
            </a:r>
            <a:r>
              <a:rPr lang="ru-RU" sz="2000" dirty="0">
                <a:latin typeface="Comic Sans MS" panose="030F0702030302020204" pitchFamily="66" charset="0"/>
              </a:rPr>
              <a:t>.</a:t>
            </a:r>
          </a:p>
        </p:txBody>
      </p:sp>
      <p:pic>
        <p:nvPicPr>
          <p:cNvPr id="6" name="Picture 4">
            <a:extLst>
              <a:ext uri="{FF2B5EF4-FFF2-40B4-BE49-F238E27FC236}">
                <a16:creationId xmlns:a16="http://schemas.microsoft.com/office/drawing/2014/main" id="{66DE8F73-33B0-C999-13DB-6C6F0111D6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5393897" flipH="1" flipV="1">
            <a:off x="864773" y="1689556"/>
            <a:ext cx="5363722" cy="39609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6195338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933A39AB-5A76-1988-8E41-DE25F7BAF65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0040" y="455529"/>
            <a:ext cx="11871960" cy="444002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Уважаемые взрослые! </a:t>
            </a:r>
            <a:b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Предлагаем вам выполнить с ребенком упражнение, цель которого научить устанавливать причину и следствие определенного события.</a:t>
            </a:r>
          </a:p>
          <a:p>
            <a:pPr marL="0" indent="0" algn="ctr">
              <a:buNone/>
            </a:pPr>
            <a:b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Описание: прочитайте ребенку стихотворение и предложите</a:t>
            </a:r>
            <a:b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найти причину и следствие описанной ситуации. Если ребенок затрудняется используйте опорные вопросы.</a:t>
            </a:r>
          </a:p>
          <a:p>
            <a:pPr marL="0" indent="0">
              <a:buNone/>
            </a:pP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8" name="Picture 10">
            <a:extLst>
              <a:ext uri="{FF2B5EF4-FFF2-40B4-BE49-F238E27FC236}">
                <a16:creationId xmlns:a16="http://schemas.microsoft.com/office/drawing/2014/main" id="{B9FA60F1-D46F-1448-9CCA-5820D3D975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6020" y="4336366"/>
            <a:ext cx="5219986" cy="25216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4199088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933A39AB-5A76-1988-8E41-DE25F7BAF65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0040" y="455529"/>
            <a:ext cx="11871960" cy="242483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Шла по дороге Алена</a:t>
            </a:r>
            <a:b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бананы уплетала.</a:t>
            </a:r>
            <a:b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Кожура упала наземь,</a:t>
            </a:r>
            <a:b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Поднимать ее не стала.</a:t>
            </a:r>
          </a:p>
          <a:p>
            <a:pPr marL="0" indent="0">
              <a:buNone/>
            </a:pP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4" name="Picture 6">
            <a:extLst>
              <a:ext uri="{FF2B5EF4-FFF2-40B4-BE49-F238E27FC236}">
                <a16:creationId xmlns:a16="http://schemas.microsoft.com/office/drawing/2014/main" id="{49E2E87A-9409-BD14-10CE-54C41A3F92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68737" y="0"/>
            <a:ext cx="620712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>
            <a:extLst>
              <a:ext uri="{FF2B5EF4-FFF2-40B4-BE49-F238E27FC236}">
                <a16:creationId xmlns:a16="http://schemas.microsoft.com/office/drawing/2014/main" id="{B9FA60F1-D46F-1448-9CCA-5820D3D975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59582" y="5408216"/>
            <a:ext cx="2377440" cy="11484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2613345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933A39AB-5A76-1988-8E41-DE25F7BAF65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0040" y="455529"/>
            <a:ext cx="5212080" cy="577763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 Аленой шел прохожий,</a:t>
            </a:r>
            <a:b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 заметил кожуру.</a:t>
            </a:r>
            <a:b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Наступил.</a:t>
            </a:r>
            <a:b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поскользнулся, и коленку повредил.</a:t>
            </a:r>
          </a:p>
          <a:p>
            <a:pPr marL="0" indent="0">
              <a:buNone/>
            </a:pPr>
            <a:b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ВОПРОСЫ:</a:t>
            </a:r>
          </a:p>
          <a:p>
            <a:pPr marL="457200" indent="-457200">
              <a:buAutoNum type="arabicPeriod"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Почему прохожий повредил коленку?</a:t>
            </a:r>
          </a:p>
          <a:p>
            <a:pPr marL="457200" indent="-457200">
              <a:buAutoNum type="arabicPeriod"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Почему он упал?</a:t>
            </a:r>
          </a:p>
          <a:p>
            <a:pPr marL="457200" indent="-457200">
              <a:buAutoNum type="arabicPeriod"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Как попала кожура на тротуар?</a:t>
            </a:r>
          </a:p>
          <a:p>
            <a:pPr marL="457200" indent="-457200">
              <a:buAutoNum type="arabicPeriod"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Какие правила поведения </a:t>
            </a:r>
            <a:b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улице вы знаете?</a:t>
            </a:r>
          </a:p>
          <a:p>
            <a:pPr marL="0" indent="0">
              <a:buNone/>
            </a:pP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76" name="Picture 4">
            <a:extLst>
              <a:ext uri="{FF2B5EF4-FFF2-40B4-BE49-F238E27FC236}">
                <a16:creationId xmlns:a16="http://schemas.microsoft.com/office/drawing/2014/main" id="{170BD1BF-30C6-D8BF-66A9-E1A067DD31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7113" y="455529"/>
            <a:ext cx="7973487" cy="60100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65400051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93</TotalTime>
  <Words>139</Words>
  <Application>Microsoft Office PowerPoint</Application>
  <PresentationFormat>Широкоэкранный</PresentationFormat>
  <Paragraphs>15</Paragraphs>
  <Slides>4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</vt:i4>
      </vt:variant>
    </vt:vector>
  </HeadingPairs>
  <TitlesOfParts>
    <vt:vector size="10" baseType="lpstr">
      <vt:lpstr>Arial</vt:lpstr>
      <vt:lpstr>Calibri</vt:lpstr>
      <vt:lpstr>Calibri Light</vt:lpstr>
      <vt:lpstr>Comic Sans MS</vt:lpstr>
      <vt:lpstr>Times New Roman</vt:lpstr>
      <vt:lpstr>Тема Office</vt:lpstr>
      <vt:lpstr>Интерактивные игры для дошкольников «Сделано с душой»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Интерактивные игры для дошкольников «Сделано с душой»</dc:title>
  <dc:creator>Шкелтиньш Оксана</dc:creator>
  <cp:lastModifiedBy>79637354352</cp:lastModifiedBy>
  <cp:revision>6</cp:revision>
  <dcterms:created xsi:type="dcterms:W3CDTF">2023-05-09T19:08:50Z</dcterms:created>
  <dcterms:modified xsi:type="dcterms:W3CDTF">2024-08-10T17:13:19Z</dcterms:modified>
</cp:coreProperties>
</file>