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0945D1-8B8A-589B-97BE-99123DC23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81F0F54-9145-0E00-A453-6BA17C970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A84B08-FD72-D72F-4AAE-7E24868A4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00F796-9991-A5C3-150F-8570D5678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61FDBE-C8A6-C4C2-79D9-3E988A18C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8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A9B399-545D-D51B-0013-451B26722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BF199DA-77C0-55D5-91C2-D03FDD404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DCBDEC-A306-C233-1330-DAE6A59C9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1F3545-BDD0-83F6-695D-AB3730B45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FE4EDA-A5C6-FEB2-1F78-1505E1FB3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71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C1AA3DC-2B0D-8B10-7D43-E512ADFAF2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8556E57-4422-5CF4-8693-266AB506B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18782C-F63E-6B64-414F-0F3D457A1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6B991C-D2B3-1ADE-234F-8AEB3402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771000-1888-32EE-A19E-808270AF7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178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A3F1A6-E645-2C2F-8A61-1C5824D75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650849-F84C-686E-20A8-777420FD8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DA0808-2CE8-6EBB-814A-6B37949D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EA4975-0493-CC6D-99FA-DE2EF70D5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635213-06B0-C1F1-36A4-B0090CB64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30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68F938-8C82-BF86-A6C3-BA0E7919D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2B1008-E81D-558D-678E-1B58CFD0F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5280E5-A0B7-9CA2-9ABF-B318AAE2C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1AE5CC-1EE1-07B4-E0B1-ACF685050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CA205A-AFCE-6B4A-0B4B-D4F625427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62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AFC7B6-5607-CE1C-4412-48D1FF76D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E99749-F862-E654-9326-376A477D4F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809874-024A-97F1-339F-650A72665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6B957F-A367-B008-882F-D8A424317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7E943B-3205-4ADE-0995-B4DFB6373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2F3B1F-E80C-5590-CBCC-B1D7F9351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25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FCAD8-D3F9-E343-4DDE-ACB40AB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06C25D-2E92-6D30-7CA4-4D2DB6342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24DF87-8033-21E8-4369-7FA22566D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E1269C5-81C5-2A8E-4765-04FF3C730D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C41BB6E-450E-93AF-EE49-BA8E458DEF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12749C7-DB3E-A7F1-3E01-0DCE4AAB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CBAADBD-BF94-6A2E-619D-6A723186F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ADC2617-A394-3703-9A32-BCE0AE9F2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250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FCF1F-5130-1014-0783-3B020849B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E63D64F-2F43-52C0-0490-0C65E2F0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0FEA34C-25AF-3E35-7BAA-1A1139A1B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5875739-4C33-D040-F7DB-35F0F1535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17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C9E39E-C210-359A-2ED0-E24CFFEE3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8EDCAFA-A43D-9FCB-16BA-2EF2D830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CA3F511-6E57-AF56-FC8F-53DAA4A2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02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228AA-83D2-2E07-5EB3-5ACE3EB59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1E1479-E175-857E-FF14-A9DDC723C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C4465D7-C5E4-A1E8-5A51-32345815D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3D5D60-19D9-3236-C18E-B7B0AB27E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54EBB8-85B2-C532-8F56-C1A8DD6D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6D6003-0810-35AC-FABC-6CA90F906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48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4DE878-0DA1-C208-1380-B69CCE7E3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93A1D29-94C4-646D-CF77-317FAC182A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C792274-6692-3F9A-E0AD-5595D6B587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5085A7-7FD4-09C6-A3C1-B22021866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1D6FA3-A843-7EDA-CF21-2DAEC88A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3AD1CF-BCC9-BDFC-A676-CB345560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22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1"/>
            </a:gs>
            <a:gs pos="57000">
              <a:schemeClr val="accent1">
                <a:lumMod val="20000"/>
                <a:lumOff val="80000"/>
              </a:schemeClr>
            </a:gs>
            <a:gs pos="7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  <a:gs pos="92000">
              <a:schemeClr val="accent1">
                <a:lumMod val="60000"/>
                <a:lumOff val="4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C5C941-53EA-E20B-1D08-2EEAE7F63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B00851-0A0B-22A4-F3CE-53FBE70FB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CED4C4-ACC1-27E6-DDAF-0455E4C9ED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F7B747-A5EC-5A85-D493-CDA7010DF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E28CF2-4657-57AA-A2B9-A431C5C86B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339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EB36D-E46D-3BC0-83F4-2F35B6DE7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26" y="123557"/>
            <a:ext cx="11985674" cy="477837"/>
          </a:xfrm>
        </p:spPr>
        <p:txBody>
          <a:bodyPr>
            <a:normAutofit/>
          </a:bodyPr>
          <a:lstStyle/>
          <a:p>
            <a:r>
              <a:rPr lang="ru-RU" sz="2400" spc="300" dirty="0">
                <a:latin typeface="Comic Sans MS" panose="030F0702030302020204" pitchFamily="66" charset="0"/>
              </a:rPr>
              <a:t>Интерактивные игры для дошкольников «Сделано с душой»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28BB8C-E438-9FC9-6754-FFBDD8E88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6735" y="2894951"/>
            <a:ext cx="9144000" cy="1655762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Упражнение «Мороз»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0A2DC7-35B9-C083-A88C-B6630FC64093}"/>
              </a:ext>
            </a:extLst>
          </p:cNvPr>
          <p:cNvSpPr txBox="1"/>
          <p:nvPr/>
        </p:nvSpPr>
        <p:spPr>
          <a:xfrm>
            <a:off x="5849935" y="3893107"/>
            <a:ext cx="6808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omic Sans MS" panose="030F0702030302020204" pitchFamily="66" charset="0"/>
              </a:rPr>
              <a:t>Серия «Установи причину и следствие»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B7487D-B951-B426-EAD7-DE77BFD80F12}"/>
              </a:ext>
            </a:extLst>
          </p:cNvPr>
          <p:cNvSpPr txBox="1"/>
          <p:nvPr/>
        </p:nvSpPr>
        <p:spPr>
          <a:xfrm>
            <a:off x="7346972" y="6102645"/>
            <a:ext cx="3814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spc="600" dirty="0" err="1">
                <a:latin typeface="Comic Sans MS" panose="030F0702030302020204" pitchFamily="66" charset="0"/>
              </a:rPr>
              <a:t>Шкелтиньш</a:t>
            </a:r>
            <a:r>
              <a:rPr lang="ru-RU" sz="2400" spc="600" dirty="0">
                <a:latin typeface="Comic Sans MS" panose="030F0702030302020204" pitchFamily="66" charset="0"/>
              </a:rPr>
              <a:t> О.Р</a:t>
            </a:r>
            <a:r>
              <a:rPr lang="ru-RU" sz="2000" dirty="0"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7D2AC22-8B29-62AF-FBA5-A8640F1E3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65" y="799460"/>
            <a:ext cx="5764850" cy="576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95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933A39AB-5A76-1988-8E41-DE25F7BAF65E}"/>
              </a:ext>
            </a:extLst>
          </p:cNvPr>
          <p:cNvSpPr>
            <a:spLocks noGrp="1"/>
          </p:cNvSpPr>
          <p:nvPr/>
        </p:nvSpPr>
        <p:spPr>
          <a:xfrm>
            <a:off x="160020" y="1208986"/>
            <a:ext cx="11871960" cy="4440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взрослые!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 вам выполнить с ребенком упражнение, цель которого научить устанавливать причину и следствие определенного события.</a:t>
            </a:r>
          </a:p>
          <a:p>
            <a:pPr marL="0" indent="0" algn="ctr">
              <a:buNone/>
            </a:pP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Описание: прочитайте ребенку стихотворение и предложите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найти причину и следствие описанной ситуации. Если ребенок затрудняется используйте опорные вопросы.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876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6C253630-BFA8-B958-1971-C46598A48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933A39AB-5A76-1988-8E41-DE25F7BAF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3980" y="6193388"/>
            <a:ext cx="11871960" cy="2424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улице такой мороз, что щиплет уши он и нос</a:t>
            </a:r>
          </a:p>
        </p:txBody>
      </p:sp>
    </p:spTree>
    <p:extLst>
      <p:ext uri="{BB962C8B-B14F-4D97-AF65-F5344CB8AC3E}">
        <p14:creationId xmlns:p14="http://schemas.microsoft.com/office/powerpoint/2010/main" val="3641990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D1315F6F-80CF-5C78-A4A1-08C064B55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933A39AB-5A76-1988-8E41-DE25F7BAF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6260" y="5935145"/>
            <a:ext cx="11871960" cy="2424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улицу Наташа вышла без шапки, шарфа, на распашку.</a:t>
            </a:r>
          </a:p>
        </p:txBody>
      </p:sp>
      <p:pic>
        <p:nvPicPr>
          <p:cNvPr id="3082" name="Picture 10">
            <a:extLst>
              <a:ext uri="{FF2B5EF4-FFF2-40B4-BE49-F238E27FC236}">
                <a16:creationId xmlns:a16="http://schemas.microsoft.com/office/drawing/2014/main" id="{4214EEE6-EDB2-7FB0-98D1-5A9C4D677A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91"/>
          <a:stretch/>
        </p:blipFill>
        <p:spPr bwMode="auto">
          <a:xfrm>
            <a:off x="-1082040" y="664611"/>
            <a:ext cx="6858000" cy="619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070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3A39AB-5A76-1988-8E41-DE25F7BAF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381828"/>
            <a:ext cx="11871960" cy="2424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вскоре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заболела. Лежит теперь, храпит и кашляет.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</a:p>
          <a:p>
            <a:pPr marL="457200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Наташа заболела?</a:t>
            </a:r>
          </a:p>
          <a:p>
            <a:pPr marL="457200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надо одеваться в мороз?</a:t>
            </a:r>
          </a:p>
          <a:p>
            <a:pPr marL="457200" indent="-457200"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180BCA3C-C63F-5FE9-4788-E0078C1926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04"/>
          <a:stretch/>
        </p:blipFill>
        <p:spPr bwMode="auto">
          <a:xfrm>
            <a:off x="3436620" y="1594243"/>
            <a:ext cx="8755380" cy="5742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94558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119</Words>
  <Application>Microsoft Office PowerPoint</Application>
  <PresentationFormat>Широкоэкранный</PresentationFormat>
  <Paragraphs>11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Times New Roman</vt:lpstr>
      <vt:lpstr>Тема Office</vt:lpstr>
      <vt:lpstr>Интерактивные игры для дошкольников «Сделано с душой»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Интерактивные игры для дошкольников «Сделано с душой»</dc:title>
  <dc:creator>79637354352</dc:creator>
  <cp:lastModifiedBy>79637354352</cp:lastModifiedBy>
  <cp:revision>4</cp:revision>
  <dcterms:created xsi:type="dcterms:W3CDTF">2023-05-09T19:08:50Z</dcterms:created>
  <dcterms:modified xsi:type="dcterms:W3CDTF">2024-08-11T10:53:56Z</dcterms:modified>
</cp:coreProperties>
</file>