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945D1-8B8A-589B-97BE-99123DC23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1F0F54-9145-0E00-A453-6BA17C970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84B08-FD72-D72F-4AAE-7E24868A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00F796-9991-A5C3-150F-8570D567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1FDBE-C8A6-C4C2-79D9-3E988A18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8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9B399-545D-D51B-0013-451B2672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199DA-77C0-55D5-91C2-D03FDD404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DCBDEC-A306-C233-1330-DAE6A59C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F3545-BDD0-83F6-695D-AB3730B45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E4EDA-A5C6-FEB2-1F78-1505E1FB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1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1AA3DC-2B0D-8B10-7D43-E512ADFAF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556E57-4422-5CF4-8693-266AB506B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8782C-F63E-6B64-414F-0F3D457A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B991C-D2B3-1ADE-234F-8AEB3402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71000-1888-32EE-A19E-808270AF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7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3F1A6-E645-2C2F-8A61-1C5824D7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50849-F84C-686E-20A8-777420FD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A0808-2CE8-6EBB-814A-6B37949D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EA4975-0493-CC6D-99FA-DE2EF70D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635213-06B0-C1F1-36A4-B0090CB6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0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8F938-8C82-BF86-A6C3-BA0E7919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2B1008-E81D-558D-678E-1B58CFD0F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280E5-A0B7-9CA2-9ABF-B318AAE2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AE5CC-1EE1-07B4-E0B1-ACF68505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CA205A-AFCE-6B4A-0B4B-D4F62542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FC7B6-5607-CE1C-4412-48D1FF76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99749-F862-E654-9326-376A477D4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809874-024A-97F1-339F-650A72665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6B957F-A367-B008-882F-D8A42431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7E943B-3205-4ADE-0995-B4DFB637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2F3B1F-E80C-5590-CBCC-B1D7F935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5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FCAD8-D3F9-E343-4DDE-ACB40AB3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06C25D-2E92-6D30-7CA4-4D2DB6342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24DF87-8033-21E8-4369-7FA22566D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1269C5-81C5-2A8E-4765-04FF3C730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41BB6E-450E-93AF-EE49-BA8E458DE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2749C7-DB3E-A7F1-3E01-0DCE4AAB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BAADBD-BF94-6A2E-619D-6A723186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DC2617-A394-3703-9A32-BCE0AE9F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5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FCF1F-5130-1014-0783-3B020849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3D64F-2F43-52C0-0490-0C65E2F0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FEA34C-25AF-3E35-7BAA-1A1139A1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875739-4C33-D040-F7DB-35F0F153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7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C9E39E-C210-359A-2ED0-E24CFFEE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EDCAFA-A43D-9FCB-16BA-2EF2D830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A3F511-6E57-AF56-FC8F-53DAA4A2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2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228AA-83D2-2E07-5EB3-5ACE3EB5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E1479-E175-857E-FF14-A9DDC723C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4465D7-C5E4-A1E8-5A51-32345815D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D5D60-19D9-3236-C18E-B7B0AB27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54EBB8-85B2-C532-8F56-C1A8DD6D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D6003-0810-35AC-FABC-6CA90F90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8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DE878-0DA1-C208-1380-B69CCE7E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3A1D29-94C4-646D-CF77-317FAC182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92274-6692-3F9A-E0AD-5595D6B58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5085A7-7FD4-09C6-A3C1-B2202186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1D6FA3-A843-7EDA-CF21-2DAEC88A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3AD1CF-BCC9-BDFC-A676-CB345560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2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80000">
              <a:schemeClr val="accent5">
                <a:lumMod val="20000"/>
                <a:lumOff val="80000"/>
              </a:schemeClr>
            </a:gs>
            <a:gs pos="94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5C941-53EA-E20B-1D08-2EEAE7F6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B00851-0A0B-22A4-F3CE-53FBE70FB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ED4C4-ACC1-27E6-DDAF-0455E4C9E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7B747-A5EC-5A85-D493-CDA7010DF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28CF2-4657-57AA-A2B9-A431C5C8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3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EB36D-E46D-3BC0-83F4-2F35B6DE7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26" y="123557"/>
            <a:ext cx="11985674" cy="477837"/>
          </a:xfrm>
        </p:spPr>
        <p:txBody>
          <a:bodyPr>
            <a:normAutofit/>
          </a:bodyPr>
          <a:lstStyle/>
          <a:p>
            <a:r>
              <a:rPr lang="ru-RU" sz="2400" spc="300" dirty="0">
                <a:latin typeface="Comic Sans MS" panose="030F0702030302020204" pitchFamily="66" charset="0"/>
              </a:rPr>
              <a:t>Интерактивные игры для дошкольников «Сделано с душой»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28BB8C-E438-9FC9-6754-FFBDD8E88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6735" y="2894951"/>
            <a:ext cx="9144000" cy="1655762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Упражнение «Качели»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A2DC7-35B9-C083-A88C-B6630FC64093}"/>
              </a:ext>
            </a:extLst>
          </p:cNvPr>
          <p:cNvSpPr txBox="1"/>
          <p:nvPr/>
        </p:nvSpPr>
        <p:spPr>
          <a:xfrm>
            <a:off x="5849935" y="3893107"/>
            <a:ext cx="680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Серия «Установи причину и следствие»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7487D-B951-B426-EAD7-DE77BFD80F12}"/>
              </a:ext>
            </a:extLst>
          </p:cNvPr>
          <p:cNvSpPr txBox="1"/>
          <p:nvPr/>
        </p:nvSpPr>
        <p:spPr>
          <a:xfrm>
            <a:off x="7346972" y="6102645"/>
            <a:ext cx="381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600" dirty="0" err="1">
                <a:latin typeface="Comic Sans MS" panose="030F0702030302020204" pitchFamily="66" charset="0"/>
              </a:rPr>
              <a:t>Шкелтиньш</a:t>
            </a:r>
            <a:r>
              <a:rPr lang="ru-RU" sz="2400" spc="600" dirty="0">
                <a:latin typeface="Comic Sans MS" panose="030F0702030302020204" pitchFamily="66" charset="0"/>
              </a:rPr>
              <a:t> О.Р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731D70B-4226-3F13-821D-8B875367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" y="1448315"/>
            <a:ext cx="5314950" cy="511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5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933A39AB-5A76-1988-8E41-DE25F7BAF65E}"/>
              </a:ext>
            </a:extLst>
          </p:cNvPr>
          <p:cNvSpPr>
            <a:spLocks noGrp="1"/>
          </p:cNvSpPr>
          <p:nvPr/>
        </p:nvSpPr>
        <p:spPr>
          <a:xfrm>
            <a:off x="160020" y="1208986"/>
            <a:ext cx="11871960" cy="4440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взрослые!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вам выполнить с ребенком упражнение, цель которого научить устанавливать причину и следствие определенного события.</a:t>
            </a:r>
          </a:p>
          <a:p>
            <a:pPr marL="0" indent="0" algn="ctr">
              <a:buNone/>
            </a:pP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прочитайте ребенку стихотворение и предложите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найти причину и следствие описанной ситуации. Если ребенок затрудняется используйте опорные вопросы.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1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3A39AB-5A76-1988-8E41-DE25F7BA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455529"/>
            <a:ext cx="11871960" cy="2424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дворе качался Витя,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 летят качели.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8AE34738-1E1A-99D9-AB67-E793781F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8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9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3A39AB-5A76-1988-8E41-DE25F7BA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455529"/>
            <a:ext cx="11871960" cy="4175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Витины разжались,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качели полетели.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них в песок свалился он.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Слышен только Витин стон.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ВОПОСЫ: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упал Витя?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правила надо соблюдать,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катаешься на качелях?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3C3EA3A-9F6C-A38B-D752-4FC8FD0B8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55529"/>
            <a:ext cx="4175760" cy="41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B8CC337E-AEE0-3F36-4364-CFC53D99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248584"/>
            <a:ext cx="8145779" cy="280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0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EFBAC4-C07E-F937-55C7-361850FB2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4" r="27204" b="50000"/>
          <a:stretch/>
        </p:blipFill>
        <p:spPr>
          <a:xfrm>
            <a:off x="1167618" y="816024"/>
            <a:ext cx="3376247" cy="5795496"/>
          </a:xfrm>
          <a:prstGeom prst="rect">
            <a:avLst/>
          </a:prstGeom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65D961C3-887A-8785-21DB-B131303711F3}"/>
              </a:ext>
            </a:extLst>
          </p:cNvPr>
          <p:cNvSpPr/>
          <p:nvPr/>
        </p:nvSpPr>
        <p:spPr>
          <a:xfrm>
            <a:off x="6161650" y="1111348"/>
            <a:ext cx="4529797" cy="1322363"/>
          </a:xfrm>
          <a:prstGeom prst="wedgeRoundRectCallout">
            <a:avLst>
              <a:gd name="adj1" fmla="val -101578"/>
              <a:gd name="adj2" fmla="val 118883"/>
              <a:gd name="adj3" fmla="val 16667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Молодец! Здорово!</a:t>
            </a:r>
          </a:p>
        </p:txBody>
      </p:sp>
    </p:spTree>
    <p:extLst>
      <p:ext uri="{BB962C8B-B14F-4D97-AF65-F5344CB8AC3E}">
        <p14:creationId xmlns:p14="http://schemas.microsoft.com/office/powerpoint/2010/main" val="2399530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126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Тема Office</vt:lpstr>
      <vt:lpstr>Интерактивные игры для дошкольников «Сделано с душой»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игры для дошкольников «Сделано с душой»</dc:title>
  <dc:creator>79637354352</dc:creator>
  <cp:lastModifiedBy>79637354352</cp:lastModifiedBy>
  <cp:revision>6</cp:revision>
  <dcterms:created xsi:type="dcterms:W3CDTF">2023-05-09T19:08:50Z</dcterms:created>
  <dcterms:modified xsi:type="dcterms:W3CDTF">2024-08-11T10:52:53Z</dcterms:modified>
</cp:coreProperties>
</file>