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945D1-8B8A-589B-97BE-99123DC23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1F0F54-9145-0E00-A453-6BA17C970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84B08-FD72-D72F-4AAE-7E24868A4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00F796-9991-A5C3-150F-8570D5678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61FDBE-C8A6-C4C2-79D9-3E988A18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78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9B399-545D-D51B-0013-451B26722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F199DA-77C0-55D5-91C2-D03FDD404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DCBDEC-A306-C233-1330-DAE6A59C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1F3545-BDD0-83F6-695D-AB3730B45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E4EDA-A5C6-FEB2-1F78-1505E1FB3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71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C1AA3DC-2B0D-8B10-7D43-E512ADFAF2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556E57-4422-5CF4-8693-266AB506B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8782C-F63E-6B64-414F-0F3D457A1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6B991C-D2B3-1ADE-234F-8AEB34025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71000-1888-32EE-A19E-808270AF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17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3F1A6-E645-2C2F-8A61-1C5824D75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50849-F84C-686E-20A8-777420FD8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DA0808-2CE8-6EBB-814A-6B37949D7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EA4975-0493-CC6D-99FA-DE2EF70D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635213-06B0-C1F1-36A4-B0090CB6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30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8F938-8C82-BF86-A6C3-BA0E7919D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2B1008-E81D-558D-678E-1B58CFD0F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5280E5-A0B7-9CA2-9ABF-B318AAE2C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1AE5CC-1EE1-07B4-E0B1-ACF685050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CA205A-AFCE-6B4A-0B4B-D4F62542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6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FC7B6-5607-CE1C-4412-48D1FF76D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E99749-F862-E654-9326-376A477D4F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809874-024A-97F1-339F-650A72665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6B957F-A367-B008-882F-D8A424317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7E943B-3205-4ADE-0995-B4DFB6373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2F3B1F-E80C-5590-CBCC-B1D7F935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5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FCAD8-D3F9-E343-4DDE-ACB40AB3E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06C25D-2E92-6D30-7CA4-4D2DB6342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24DF87-8033-21E8-4369-7FA22566D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1269C5-81C5-2A8E-4765-04FF3C730D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41BB6E-450E-93AF-EE49-BA8E458DE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2749C7-DB3E-A7F1-3E01-0DCE4AAB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BAADBD-BF94-6A2E-619D-6A723186F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DC2617-A394-3703-9A32-BCE0AE9F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25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FCF1F-5130-1014-0783-3B020849B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63D64F-2F43-52C0-0490-0C65E2F0A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FEA34C-25AF-3E35-7BAA-1A1139A1B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875739-4C33-D040-F7DB-35F0F1535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7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C9E39E-C210-359A-2ED0-E24CFFEE3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EDCAFA-A43D-9FCB-16BA-2EF2D830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A3F511-6E57-AF56-FC8F-53DAA4A2C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02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228AA-83D2-2E07-5EB3-5ACE3EB5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1E1479-E175-857E-FF14-A9DDC723C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4465D7-C5E4-A1E8-5A51-32345815D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3D5D60-19D9-3236-C18E-B7B0AB27E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54EBB8-85B2-C532-8F56-C1A8DD6D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6D6003-0810-35AC-FABC-6CA90F906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48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DE878-0DA1-C208-1380-B69CCE7E3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3A1D29-94C4-646D-CF77-317FAC182A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792274-6692-3F9A-E0AD-5595D6B58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5085A7-7FD4-09C6-A3C1-B22021866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1D6FA3-A843-7EDA-CF21-2DAEC88A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3AD1CF-BCC9-BDFC-A676-CB345560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22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bg1"/>
            </a:gs>
            <a:gs pos="71000">
              <a:schemeClr val="accent5">
                <a:lumMod val="20000"/>
                <a:lumOff val="80000"/>
              </a:schemeClr>
            </a:gs>
            <a:gs pos="95000">
              <a:srgbClr val="86B0D7"/>
            </a:gs>
            <a:gs pos="100000">
              <a:schemeClr val="accent5">
                <a:lumMod val="75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5C941-53EA-E20B-1D08-2EEAE7F63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B00851-0A0B-22A4-F3CE-53FBE70FB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CED4C4-ACC1-27E6-DDAF-0455E4C9E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653B7-8DCC-4000-BA62-F71E91E3E48D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F7B747-A5EC-5A85-D493-CDA7010DF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28CF2-4657-57AA-A2B9-A431C5C86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33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EB36D-E46D-3BC0-83F4-2F35B6DE7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26" y="123557"/>
            <a:ext cx="11985674" cy="477837"/>
          </a:xfrm>
        </p:spPr>
        <p:txBody>
          <a:bodyPr>
            <a:normAutofit/>
          </a:bodyPr>
          <a:lstStyle/>
          <a:p>
            <a:r>
              <a:rPr lang="ru-RU" sz="2400" spc="300" dirty="0">
                <a:latin typeface="Comic Sans MS" panose="030F0702030302020204" pitchFamily="66" charset="0"/>
              </a:rPr>
              <a:t>Интерактивные игры для дошкольников «Сделано с душой»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28BB8C-E438-9FC9-6754-FFBDD8E88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1975" y="3893107"/>
            <a:ext cx="9144000" cy="1655762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Упражнение «Ветер»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0A2DC7-35B9-C083-A88C-B6630FC64093}"/>
              </a:ext>
            </a:extLst>
          </p:cNvPr>
          <p:cNvSpPr txBox="1"/>
          <p:nvPr/>
        </p:nvSpPr>
        <p:spPr>
          <a:xfrm>
            <a:off x="5849935" y="4720988"/>
            <a:ext cx="680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Серия «Установи причину и следствие»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7487D-B951-B426-EAD7-DE77BFD80F12}"/>
              </a:ext>
            </a:extLst>
          </p:cNvPr>
          <p:cNvSpPr txBox="1"/>
          <p:nvPr/>
        </p:nvSpPr>
        <p:spPr>
          <a:xfrm>
            <a:off x="7346972" y="6102645"/>
            <a:ext cx="3814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600" dirty="0" err="1">
                <a:latin typeface="Comic Sans MS" panose="030F0702030302020204" pitchFamily="66" charset="0"/>
              </a:rPr>
              <a:t>Шкелтиньш</a:t>
            </a:r>
            <a:r>
              <a:rPr lang="ru-RU" sz="2400" spc="600" dirty="0">
                <a:latin typeface="Comic Sans MS" panose="030F0702030302020204" pitchFamily="66" charset="0"/>
              </a:rPr>
              <a:t> О.Р</a:t>
            </a:r>
            <a:r>
              <a:rPr lang="ru-RU" sz="20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6BC3A9-3E88-C9B1-447F-CBF527141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6" y="1173480"/>
            <a:ext cx="5863769" cy="586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64A7ED3-5BDA-53CE-F769-FB22EF8F5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5"/>
          <a:stretch/>
        </p:blipFill>
        <p:spPr bwMode="auto">
          <a:xfrm>
            <a:off x="4794227" y="565556"/>
            <a:ext cx="4928893" cy="30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953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23ABE2EC-6F22-7BF4-9194-D3E7A68E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" y="511800"/>
            <a:ext cx="11871960" cy="44400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взрослые!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вам выполнить с ребенком упражнение, цель которого научить устанавливать причину и следствие определенного события.</a:t>
            </a:r>
          </a:p>
          <a:p>
            <a:pPr marL="0" indent="0" algn="ctr">
              <a:buNone/>
            </a:pP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 прочитайте ребенку стихотворение и предложите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найти причину и следствие описанной ситуации. Если ребенок затрудняется используйте опорные вопросы.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4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3A39AB-5A76-1988-8E41-DE25F7BAF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" y="6208395"/>
            <a:ext cx="11719560" cy="1025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Вчера был очень сильный ветер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A0FD458-07EE-C9AE-7ED3-0A52767B8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0"/>
            <a:ext cx="11079480" cy="638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990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3A39AB-5A76-1988-8E41-DE25F7BAF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" y="183938"/>
            <a:ext cx="11719560" cy="1025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поломал большие ветки, они дорожки перекрыли. Все утром ветки обходили.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DE53A0E-9B37-BD07-68EC-63B416C4D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56"/>
          <a:stretch/>
        </p:blipFill>
        <p:spPr bwMode="auto">
          <a:xfrm rot="1149018">
            <a:off x="2940159" y="5562801"/>
            <a:ext cx="3142270" cy="61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04A1C20-D9A1-C0EB-F3B7-97CB9E409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50" b="41090"/>
          <a:stretch/>
        </p:blipFill>
        <p:spPr bwMode="auto">
          <a:xfrm>
            <a:off x="728624" y="5526813"/>
            <a:ext cx="6963350" cy="67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A732DFA-06BE-BC98-0B96-15C47F64E6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85"/>
          <a:stretch/>
        </p:blipFill>
        <p:spPr bwMode="auto">
          <a:xfrm rot="20226988">
            <a:off x="5625234" y="5206589"/>
            <a:ext cx="3936072" cy="78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27AFC33-4D7E-4575-2B04-04EC2B8A6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797" y="822960"/>
            <a:ext cx="8042752" cy="585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E64D64B-9136-2330-13CA-3C937D0B3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56"/>
          <a:stretch/>
        </p:blipFill>
        <p:spPr bwMode="auto">
          <a:xfrm rot="1263099">
            <a:off x="6575789" y="5577071"/>
            <a:ext cx="3142270" cy="61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1DA9AFA-B16A-1373-E583-46B2CF980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56"/>
          <a:stretch/>
        </p:blipFill>
        <p:spPr bwMode="auto">
          <a:xfrm rot="20633722">
            <a:off x="324484" y="5160502"/>
            <a:ext cx="3142270" cy="61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BEAC06C-0AAA-D226-FFC7-A3D64FAB0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56"/>
          <a:stretch/>
        </p:blipFill>
        <p:spPr bwMode="auto">
          <a:xfrm rot="20633722">
            <a:off x="1810507" y="5752481"/>
            <a:ext cx="3142270" cy="61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737093B-F83E-8F90-BC0F-25C5D74BE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56"/>
          <a:stretch/>
        </p:blipFill>
        <p:spPr bwMode="auto">
          <a:xfrm rot="21086510">
            <a:off x="4595691" y="5953676"/>
            <a:ext cx="3142270" cy="61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735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3A39AB-5A76-1988-8E41-DE25F7BAF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" y="229011"/>
            <a:ext cx="11719560" cy="19373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утром люди не могли пройти по дороге?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сделать для того, чтобы можно было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 ходить по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дорожкам?</a:t>
            </a:r>
          </a:p>
          <a:p>
            <a:pPr marL="457200" indent="-4572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DE53A0E-9B37-BD07-68EC-63B416C4D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56"/>
          <a:stretch/>
        </p:blipFill>
        <p:spPr bwMode="auto">
          <a:xfrm rot="1149018">
            <a:off x="2940159" y="5562801"/>
            <a:ext cx="3142270" cy="61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04A1C20-D9A1-C0EB-F3B7-97CB9E409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50" b="41090"/>
          <a:stretch/>
        </p:blipFill>
        <p:spPr bwMode="auto">
          <a:xfrm>
            <a:off x="728624" y="5526813"/>
            <a:ext cx="6963350" cy="67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A732DFA-06BE-BC98-0B96-15C47F64E6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85"/>
          <a:stretch/>
        </p:blipFill>
        <p:spPr bwMode="auto">
          <a:xfrm rot="21252354">
            <a:off x="5507135" y="5711700"/>
            <a:ext cx="3936072" cy="78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27AFC33-4D7E-4575-2B04-04EC2B8A6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12" y="1127760"/>
            <a:ext cx="7879756" cy="573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E64D64B-9136-2330-13CA-3C937D0B3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56"/>
          <a:stretch/>
        </p:blipFill>
        <p:spPr bwMode="auto">
          <a:xfrm rot="337125">
            <a:off x="324484" y="5958150"/>
            <a:ext cx="3142270" cy="61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1DA9AFA-B16A-1373-E583-46B2CF980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56"/>
          <a:stretch/>
        </p:blipFill>
        <p:spPr bwMode="auto">
          <a:xfrm rot="20633722">
            <a:off x="324484" y="5160502"/>
            <a:ext cx="3142270" cy="61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BEAC06C-0AAA-D226-FFC7-A3D64FAB0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56"/>
          <a:stretch/>
        </p:blipFill>
        <p:spPr bwMode="auto">
          <a:xfrm rot="20633722">
            <a:off x="1810507" y="5752481"/>
            <a:ext cx="3142270" cy="61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737093B-F83E-8F90-BC0F-25C5D74BE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56"/>
          <a:stretch/>
        </p:blipFill>
        <p:spPr bwMode="auto">
          <a:xfrm>
            <a:off x="4595691" y="5953676"/>
            <a:ext cx="3142270" cy="61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6F208D0B-0601-8F89-DA50-C80A0D6466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4"/>
          <a:stretch/>
        </p:blipFill>
        <p:spPr bwMode="auto">
          <a:xfrm>
            <a:off x="7475171" y="115349"/>
            <a:ext cx="47091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0379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115</Words>
  <Application>Microsoft Office PowerPoint</Application>
  <PresentationFormat>Широкоэкранный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Times New Roman</vt:lpstr>
      <vt:lpstr>Тема Office</vt:lpstr>
      <vt:lpstr>Интерактивные игры для дошкольников «Сделано с душой»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Интерактивные игры для дошкольников «Сделано с душой»</dc:title>
  <dc:creator>79637354352</dc:creator>
  <cp:lastModifiedBy>79637354352</cp:lastModifiedBy>
  <cp:revision>2</cp:revision>
  <dcterms:created xsi:type="dcterms:W3CDTF">2023-05-09T19:08:50Z</dcterms:created>
  <dcterms:modified xsi:type="dcterms:W3CDTF">2024-08-11T10:49:07Z</dcterms:modified>
</cp:coreProperties>
</file>