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8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43308"/>
    <a:srgbClr val="F85208"/>
    <a:srgbClr val="CB3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34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3000">
              <a:schemeClr val="accent1">
                <a:lumMod val="5000"/>
                <a:lumOff val="95000"/>
              </a:schemeClr>
            </a:gs>
            <a:gs pos="97000">
              <a:srgbClr val="FFFF66"/>
            </a:gs>
            <a:gs pos="100000">
              <a:srgbClr val="FFC000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245" y="190500"/>
            <a:ext cx="11795125" cy="423545"/>
          </a:xfrm>
        </p:spPr>
        <p:txBody>
          <a:bodyPr>
            <a:normAutofit/>
          </a:bodyPr>
          <a:lstStyle/>
          <a:p>
            <a:pPr algn="di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Интерактивные игры для дошкольников «Сделано с душой»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92" y="955166"/>
            <a:ext cx="11718608" cy="2015490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  <a:latin typeface="Wide Latin" panose="020A0A07050505020404" charset="0"/>
                <a:cs typeface="Wide Latin" panose="020A0A07050505020404" charset="0"/>
              </a:rPr>
              <a:t>Интерактивная игра «Большой - маленький» 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562585" y="6009330"/>
            <a:ext cx="5514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Шкелтиньш О.Р.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05072AC-1B7B-72A2-33DB-C36B9E0FF0CD}"/>
              </a:ext>
            </a:extLst>
          </p:cNvPr>
          <p:cNvSpPr/>
          <p:nvPr/>
        </p:nvSpPr>
        <p:spPr>
          <a:xfrm>
            <a:off x="1587433" y="1936305"/>
            <a:ext cx="3950303" cy="3966529"/>
          </a:xfrm>
          <a:prstGeom prst="roundRect">
            <a:avLst/>
          </a:prstGeom>
          <a:gradFill flip="none" rotWithShape="1">
            <a:gsLst>
              <a:gs pos="18000">
                <a:schemeClr val="bg1"/>
              </a:gs>
              <a:gs pos="54000">
                <a:srgbClr val="FFFFCC"/>
              </a:gs>
              <a:gs pos="78000">
                <a:srgbClr val="FFFF99"/>
              </a:gs>
              <a:gs pos="98000">
                <a:srgbClr val="FFFF00"/>
              </a:gs>
              <a:gs pos="88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336D983-8783-8BD8-B2BD-CF12F6ECE145}"/>
              </a:ext>
            </a:extLst>
          </p:cNvPr>
          <p:cNvSpPr/>
          <p:nvPr/>
        </p:nvSpPr>
        <p:spPr>
          <a:xfrm>
            <a:off x="6651777" y="1904080"/>
            <a:ext cx="3950303" cy="3966529"/>
          </a:xfrm>
          <a:prstGeom prst="roundRect">
            <a:avLst/>
          </a:prstGeom>
          <a:gradFill flip="none" rotWithShape="1">
            <a:gsLst>
              <a:gs pos="18000">
                <a:schemeClr val="bg1"/>
              </a:gs>
              <a:gs pos="54000">
                <a:srgbClr val="FFFFCC"/>
              </a:gs>
              <a:gs pos="78000">
                <a:srgbClr val="FFFF99"/>
              </a:gs>
              <a:gs pos="98000">
                <a:srgbClr val="FFFF00"/>
              </a:gs>
              <a:gs pos="88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2C62A5-2714-D4B3-5334-7B99A6C73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0" t="35472" r="48365" b="38900"/>
          <a:stretch/>
        </p:blipFill>
        <p:spPr bwMode="auto">
          <a:xfrm>
            <a:off x="7349128" y="2616910"/>
            <a:ext cx="2462467" cy="2605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4D1B98-ACAE-ECAB-1C6A-DFB96AE19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2" r="72258" b="38900"/>
          <a:stretch/>
        </p:blipFill>
        <p:spPr bwMode="auto">
          <a:xfrm>
            <a:off x="1042279" y="1756330"/>
            <a:ext cx="4495457" cy="4262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820" y="385445"/>
            <a:ext cx="6624320" cy="6624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8000">
              <a:schemeClr val="accent1">
                <a:lumMod val="5000"/>
                <a:lumOff val="95000"/>
              </a:schemeClr>
            </a:gs>
            <a:gs pos="98000">
              <a:srgbClr val="FFFF66"/>
            </a:gs>
            <a:gs pos="100000">
              <a:srgbClr val="FFC000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73F88F8-99FA-7A09-121B-AAE9DA2555F3}"/>
              </a:ext>
            </a:extLst>
          </p:cNvPr>
          <p:cNvSpPr/>
          <p:nvPr/>
        </p:nvSpPr>
        <p:spPr>
          <a:xfrm>
            <a:off x="3612630" y="307297"/>
            <a:ext cx="4796852" cy="6970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chemeClr val="bg1"/>
              </a:gs>
              <a:gs pos="54000">
                <a:srgbClr val="FFFFCC"/>
              </a:gs>
              <a:gs pos="78000">
                <a:srgbClr val="FFFF99"/>
              </a:gs>
              <a:gs pos="98000">
                <a:srgbClr val="FFFF00"/>
              </a:gs>
              <a:gs pos="88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  Выбери большую рыбу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421F787-617C-5B58-8430-813521296D76}"/>
              </a:ext>
            </a:extLst>
          </p:cNvPr>
          <p:cNvGrpSpPr/>
          <p:nvPr/>
        </p:nvGrpSpPr>
        <p:grpSpPr>
          <a:xfrm>
            <a:off x="194872" y="1251130"/>
            <a:ext cx="5690249" cy="5299573"/>
            <a:chOff x="194872" y="1251130"/>
            <a:chExt cx="5690249" cy="5299573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91BED0AA-93B1-F08A-77F7-30A834B844D3}"/>
                </a:ext>
              </a:extLst>
            </p:cNvPr>
            <p:cNvSpPr/>
            <p:nvPr/>
          </p:nvSpPr>
          <p:spPr>
            <a:xfrm>
              <a:off x="786985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3BBFF07-9E79-1CFE-6FBF-F19BE274D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59" r="67127" b="37703"/>
            <a:stretch/>
          </p:blipFill>
          <p:spPr bwMode="auto">
            <a:xfrm>
              <a:off x="194872" y="1251130"/>
              <a:ext cx="5486400" cy="52995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F0027B6-F19B-A401-15B3-73F2027B6B77}"/>
              </a:ext>
            </a:extLst>
          </p:cNvPr>
          <p:cNvGrpSpPr/>
          <p:nvPr/>
        </p:nvGrpSpPr>
        <p:grpSpPr>
          <a:xfrm>
            <a:off x="6306880" y="1297155"/>
            <a:ext cx="5098136" cy="5253548"/>
            <a:chOff x="6306880" y="1297155"/>
            <a:chExt cx="5098136" cy="525354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DEC7EA6E-4EA9-45CE-4C4C-5F6D31D48447}"/>
                </a:ext>
              </a:extLst>
            </p:cNvPr>
            <p:cNvSpPr/>
            <p:nvPr/>
          </p:nvSpPr>
          <p:spPr>
            <a:xfrm>
              <a:off x="6306880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0961A008-30A5-B5AE-4554-43D719BACCD9}"/>
                </a:ext>
              </a:extLst>
            </p:cNvPr>
            <p:cNvGrpSpPr/>
            <p:nvPr/>
          </p:nvGrpSpPr>
          <p:grpSpPr>
            <a:xfrm flipH="1">
              <a:off x="6970427" y="2887926"/>
              <a:ext cx="3320806" cy="2072005"/>
              <a:chOff x="0" y="0"/>
              <a:chExt cx="3331845" cy="2072005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8B34118F-701B-3480-1D16-8C32D0EAFA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91" t="66506" b="-684"/>
              <a:stretch/>
            </p:blipFill>
            <p:spPr bwMode="auto">
              <a:xfrm>
                <a:off x="219075" y="0"/>
                <a:ext cx="3112770" cy="207200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A5998F09-FC4C-FE7D-90E6-DD343E8D92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48" t="77975" r="40977" b="-684"/>
              <a:stretch/>
            </p:blipFill>
            <p:spPr bwMode="auto">
              <a:xfrm>
                <a:off x="0" y="695325"/>
                <a:ext cx="704850" cy="13766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1E9700-8BED-8194-5C65-2A7DAC047A91}"/>
              </a:ext>
            </a:extLst>
          </p:cNvPr>
          <p:cNvSpPr/>
          <p:nvPr/>
        </p:nvSpPr>
        <p:spPr>
          <a:xfrm>
            <a:off x="11054505" y="307297"/>
            <a:ext cx="701022" cy="697043"/>
          </a:xfrm>
          <a:prstGeom prst="actionButtonForwardNex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8000">
              <a:schemeClr val="accent1">
                <a:lumMod val="5000"/>
                <a:lumOff val="95000"/>
              </a:schemeClr>
            </a:gs>
            <a:gs pos="98000">
              <a:srgbClr val="FFFF66"/>
            </a:gs>
            <a:gs pos="100000">
              <a:srgbClr val="FFC000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5AD7A6-1808-2284-29B8-AB8BF686A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A671EC0-9FBE-A2AD-338E-34FC04400A34}"/>
              </a:ext>
            </a:extLst>
          </p:cNvPr>
          <p:cNvSpPr/>
          <p:nvPr/>
        </p:nvSpPr>
        <p:spPr>
          <a:xfrm>
            <a:off x="3180521" y="307297"/>
            <a:ext cx="5870713" cy="6970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chemeClr val="bg1"/>
              </a:gs>
              <a:gs pos="54000">
                <a:srgbClr val="FFFFCC"/>
              </a:gs>
              <a:gs pos="78000">
                <a:srgbClr val="FFFF99"/>
              </a:gs>
              <a:gs pos="98000">
                <a:srgbClr val="FFFF00"/>
              </a:gs>
              <a:gs pos="88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  Выбери маленького монстрика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F36A586-DA9A-A9D3-EA40-D8E6F685210D}"/>
              </a:ext>
            </a:extLst>
          </p:cNvPr>
          <p:cNvSpPr/>
          <p:nvPr/>
        </p:nvSpPr>
        <p:spPr>
          <a:xfrm>
            <a:off x="11054505" y="307297"/>
            <a:ext cx="701022" cy="697043"/>
          </a:xfrm>
          <a:prstGeom prst="actionButtonForwardNex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F4B280B-6845-FAF3-3AB5-B5603D94456F}"/>
              </a:ext>
            </a:extLst>
          </p:cNvPr>
          <p:cNvGrpSpPr/>
          <p:nvPr/>
        </p:nvGrpSpPr>
        <p:grpSpPr>
          <a:xfrm>
            <a:off x="4669694" y="165570"/>
            <a:ext cx="6735322" cy="6526860"/>
            <a:chOff x="4669694" y="165570"/>
            <a:chExt cx="6735322" cy="6526860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177127AD-1EA1-B67C-BB96-557985853395}"/>
                </a:ext>
              </a:extLst>
            </p:cNvPr>
            <p:cNvSpPr/>
            <p:nvPr/>
          </p:nvSpPr>
          <p:spPr>
            <a:xfrm>
              <a:off x="6306880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84B6E1B-F644-1E67-A4CB-67267F81E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4271" b="71073"/>
            <a:stretch/>
          </p:blipFill>
          <p:spPr bwMode="auto">
            <a:xfrm>
              <a:off x="4669694" y="165570"/>
              <a:ext cx="6384811" cy="65268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F494A87-C297-8458-8731-44E47AADAFB5}"/>
              </a:ext>
            </a:extLst>
          </p:cNvPr>
          <p:cNvGrpSpPr/>
          <p:nvPr/>
        </p:nvGrpSpPr>
        <p:grpSpPr>
          <a:xfrm>
            <a:off x="786985" y="1297155"/>
            <a:ext cx="5098136" cy="5253548"/>
            <a:chOff x="786985" y="1297155"/>
            <a:chExt cx="5098136" cy="525354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51A69F4-ACA4-D4B0-13C0-544464B07892}"/>
                </a:ext>
              </a:extLst>
            </p:cNvPr>
            <p:cNvSpPr/>
            <p:nvPr/>
          </p:nvSpPr>
          <p:spPr>
            <a:xfrm>
              <a:off x="786985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F01F630-EF15-C8FA-8A48-AE91FA1FC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49" r="61969"/>
            <a:stretch/>
          </p:blipFill>
          <p:spPr bwMode="auto">
            <a:xfrm>
              <a:off x="1137495" y="2344723"/>
              <a:ext cx="3971925" cy="34937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52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8000">
              <a:schemeClr val="accent1">
                <a:lumMod val="5000"/>
                <a:lumOff val="95000"/>
              </a:schemeClr>
            </a:gs>
            <a:gs pos="98000">
              <a:srgbClr val="FFFF66"/>
            </a:gs>
            <a:gs pos="100000">
              <a:srgbClr val="FFC000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8BA7B6-8A27-E845-99FE-31B374ED3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9DCFC16-F718-700B-8B9D-66826963FC8E}"/>
              </a:ext>
            </a:extLst>
          </p:cNvPr>
          <p:cNvSpPr/>
          <p:nvPr/>
        </p:nvSpPr>
        <p:spPr>
          <a:xfrm>
            <a:off x="2879679" y="307297"/>
            <a:ext cx="6728346" cy="6970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chemeClr val="bg1"/>
              </a:gs>
              <a:gs pos="54000">
                <a:srgbClr val="FFFFCC"/>
              </a:gs>
              <a:gs pos="78000">
                <a:srgbClr val="FFFF99"/>
              </a:gs>
              <a:gs pos="98000">
                <a:srgbClr val="FFFF00"/>
              </a:gs>
              <a:gs pos="88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Выбери маленький елочную игрушку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55713E-5A90-BBBF-DB93-8EBAACDC9CD5}"/>
              </a:ext>
            </a:extLst>
          </p:cNvPr>
          <p:cNvSpPr/>
          <p:nvPr/>
        </p:nvSpPr>
        <p:spPr>
          <a:xfrm>
            <a:off x="11054505" y="307297"/>
            <a:ext cx="701022" cy="697043"/>
          </a:xfrm>
          <a:prstGeom prst="actionButtonForwardNex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DBF4C40-BE7B-C8FE-E75F-939887C3702D}"/>
              </a:ext>
            </a:extLst>
          </p:cNvPr>
          <p:cNvGrpSpPr/>
          <p:nvPr/>
        </p:nvGrpSpPr>
        <p:grpSpPr>
          <a:xfrm>
            <a:off x="-569907" y="1289556"/>
            <a:ext cx="6455028" cy="5265772"/>
            <a:chOff x="-569907" y="1289556"/>
            <a:chExt cx="6455028" cy="5265772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75ACC1E-8546-38DB-834B-406677316BEE}"/>
                </a:ext>
              </a:extLst>
            </p:cNvPr>
            <p:cNvSpPr/>
            <p:nvPr/>
          </p:nvSpPr>
          <p:spPr>
            <a:xfrm>
              <a:off x="786985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6BE7A6B-B07C-939A-13BA-27813ECA3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97" r="62735" b="34893"/>
            <a:stretch/>
          </p:blipFill>
          <p:spPr bwMode="auto">
            <a:xfrm rot="19966384">
              <a:off x="-569907" y="1289556"/>
              <a:ext cx="6307765" cy="52657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7A30F3-B618-1D29-B6EC-04B2E897AE47}"/>
              </a:ext>
            </a:extLst>
          </p:cNvPr>
          <p:cNvGrpSpPr/>
          <p:nvPr/>
        </p:nvGrpSpPr>
        <p:grpSpPr>
          <a:xfrm>
            <a:off x="6306880" y="1297155"/>
            <a:ext cx="5098136" cy="5253548"/>
            <a:chOff x="6306880" y="1297155"/>
            <a:chExt cx="5098136" cy="525354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6D16D966-F956-ADC3-E404-A8C9EFF0969E}"/>
                </a:ext>
              </a:extLst>
            </p:cNvPr>
            <p:cNvSpPr/>
            <p:nvPr/>
          </p:nvSpPr>
          <p:spPr>
            <a:xfrm>
              <a:off x="6306880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8451A35-C168-42DE-8F6B-CD9977858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2" t="33997" r="35710" b="34893"/>
            <a:stretch/>
          </p:blipFill>
          <p:spPr bwMode="auto">
            <a:xfrm rot="559145">
              <a:off x="7296071" y="2073459"/>
              <a:ext cx="3119755" cy="32562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4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8000">
              <a:schemeClr val="accent1">
                <a:lumMod val="5000"/>
                <a:lumOff val="95000"/>
              </a:schemeClr>
            </a:gs>
            <a:gs pos="98000">
              <a:srgbClr val="FFFF66"/>
            </a:gs>
            <a:gs pos="100000">
              <a:srgbClr val="FFC000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F017B6-6E6E-9D0A-FFAB-C340824DF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12B3FEB-F904-1322-998F-AA836C746C47}"/>
              </a:ext>
            </a:extLst>
          </p:cNvPr>
          <p:cNvSpPr/>
          <p:nvPr/>
        </p:nvSpPr>
        <p:spPr>
          <a:xfrm>
            <a:off x="3520806" y="307296"/>
            <a:ext cx="4965608" cy="6970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chemeClr val="bg1"/>
              </a:gs>
              <a:gs pos="54000">
                <a:srgbClr val="FFFFCC"/>
              </a:gs>
              <a:gs pos="78000">
                <a:srgbClr val="FFFF99"/>
              </a:gs>
              <a:gs pos="98000">
                <a:srgbClr val="FFFF00"/>
              </a:gs>
              <a:gs pos="88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Выбери большую машинку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F15FE53-F8CB-D981-9C48-78BC8F88DEF9}"/>
              </a:ext>
            </a:extLst>
          </p:cNvPr>
          <p:cNvSpPr/>
          <p:nvPr/>
        </p:nvSpPr>
        <p:spPr>
          <a:xfrm>
            <a:off x="11054505" y="307297"/>
            <a:ext cx="701022" cy="697043"/>
          </a:xfrm>
          <a:prstGeom prst="actionButtonForwardNex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620B1F2-9FE0-ADDD-0674-1F9C1461A59F}"/>
              </a:ext>
            </a:extLst>
          </p:cNvPr>
          <p:cNvGrpSpPr/>
          <p:nvPr/>
        </p:nvGrpSpPr>
        <p:grpSpPr>
          <a:xfrm>
            <a:off x="786985" y="1297155"/>
            <a:ext cx="5098136" cy="5253548"/>
            <a:chOff x="786985" y="1297155"/>
            <a:chExt cx="5098136" cy="525354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851AC1-9650-7D0B-6C7C-701D51D53E62}"/>
                </a:ext>
              </a:extLst>
            </p:cNvPr>
            <p:cNvSpPr/>
            <p:nvPr/>
          </p:nvSpPr>
          <p:spPr>
            <a:xfrm>
              <a:off x="786985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2D924C7-D651-854C-383A-B4318DDDC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4" t="68313" r="31852" b="5870"/>
            <a:stretch/>
          </p:blipFill>
          <p:spPr bwMode="auto">
            <a:xfrm>
              <a:off x="1656522" y="2555125"/>
              <a:ext cx="3649055" cy="279734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FC0DA4E-DC08-EE5C-A5E8-1E2AA05E091A}"/>
              </a:ext>
            </a:extLst>
          </p:cNvPr>
          <p:cNvGrpSpPr/>
          <p:nvPr/>
        </p:nvGrpSpPr>
        <p:grpSpPr>
          <a:xfrm>
            <a:off x="6306880" y="1297155"/>
            <a:ext cx="5374157" cy="5253548"/>
            <a:chOff x="6306880" y="1297155"/>
            <a:chExt cx="5374157" cy="525354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6F03645F-C584-208B-1CE0-C990113E115B}"/>
                </a:ext>
              </a:extLst>
            </p:cNvPr>
            <p:cNvSpPr/>
            <p:nvPr/>
          </p:nvSpPr>
          <p:spPr>
            <a:xfrm>
              <a:off x="6306880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CBFC07D-C2FF-1813-99C9-66A6A17B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5" t="16998" r="67127" b="57505"/>
            <a:stretch/>
          </p:blipFill>
          <p:spPr bwMode="auto">
            <a:xfrm>
              <a:off x="6546113" y="1541434"/>
              <a:ext cx="5134924" cy="50092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02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8000">
              <a:schemeClr val="accent1">
                <a:lumMod val="5000"/>
                <a:lumOff val="95000"/>
              </a:schemeClr>
            </a:gs>
            <a:gs pos="98000">
              <a:srgbClr val="FFFF66"/>
            </a:gs>
            <a:gs pos="100000">
              <a:srgbClr val="FFC000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0CCD5E-2ADA-0AC4-8109-384EC99D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433C21C-2F06-0E7C-6A01-82FAF65796D7}"/>
              </a:ext>
            </a:extLst>
          </p:cNvPr>
          <p:cNvSpPr/>
          <p:nvPr/>
        </p:nvSpPr>
        <p:spPr>
          <a:xfrm>
            <a:off x="3890340" y="307297"/>
            <a:ext cx="4992112" cy="6970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chemeClr val="bg1"/>
              </a:gs>
              <a:gs pos="54000">
                <a:srgbClr val="FFFFCC"/>
              </a:gs>
              <a:gs pos="78000">
                <a:srgbClr val="FFFF99"/>
              </a:gs>
              <a:gs pos="98000">
                <a:srgbClr val="FFFF00"/>
              </a:gs>
              <a:gs pos="88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Выбери маленький пончик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9CB0DB0-0A67-14F5-A130-21A0F9B695CB}"/>
              </a:ext>
            </a:extLst>
          </p:cNvPr>
          <p:cNvSpPr/>
          <p:nvPr/>
        </p:nvSpPr>
        <p:spPr>
          <a:xfrm>
            <a:off x="11054505" y="307297"/>
            <a:ext cx="701022" cy="697043"/>
          </a:xfrm>
          <a:prstGeom prst="actionButtonForwardNex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14D9513-1726-E8A3-BA00-3586145E8A60}"/>
              </a:ext>
            </a:extLst>
          </p:cNvPr>
          <p:cNvGrpSpPr/>
          <p:nvPr/>
        </p:nvGrpSpPr>
        <p:grpSpPr>
          <a:xfrm>
            <a:off x="786985" y="1297155"/>
            <a:ext cx="5098136" cy="5253548"/>
            <a:chOff x="786985" y="1297155"/>
            <a:chExt cx="5098136" cy="525354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75C725E-9CC6-5394-626C-B51D479C16B2}"/>
                </a:ext>
              </a:extLst>
            </p:cNvPr>
            <p:cNvSpPr/>
            <p:nvPr/>
          </p:nvSpPr>
          <p:spPr>
            <a:xfrm>
              <a:off x="786985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1EDC0E5-164A-78CD-90AF-AB194569F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1" t="36101" r="75907" b="36322"/>
            <a:stretch/>
          </p:blipFill>
          <p:spPr bwMode="auto">
            <a:xfrm>
              <a:off x="974529" y="1570283"/>
              <a:ext cx="4690871" cy="4618481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828ADEB-474B-AA4C-79DF-83832302167D}"/>
              </a:ext>
            </a:extLst>
          </p:cNvPr>
          <p:cNvGrpSpPr/>
          <p:nvPr/>
        </p:nvGrpSpPr>
        <p:grpSpPr>
          <a:xfrm>
            <a:off x="6306880" y="1297155"/>
            <a:ext cx="5098136" cy="5253548"/>
            <a:chOff x="6306880" y="1297155"/>
            <a:chExt cx="5098136" cy="525354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E81549B-449A-89CA-85C8-ED7E6906F58C}"/>
                </a:ext>
              </a:extLst>
            </p:cNvPr>
            <p:cNvSpPr/>
            <p:nvPr/>
          </p:nvSpPr>
          <p:spPr>
            <a:xfrm>
              <a:off x="6306880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CAF1EF6-788C-EA39-C0AF-E097A531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45" t="34203" r="50284" b="33540"/>
            <a:stretch/>
          </p:blipFill>
          <p:spPr bwMode="auto">
            <a:xfrm>
              <a:off x="7446248" y="2495179"/>
              <a:ext cx="2819400" cy="28575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94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8000">
              <a:schemeClr val="accent1">
                <a:lumMod val="5000"/>
                <a:lumOff val="95000"/>
              </a:schemeClr>
            </a:gs>
            <a:gs pos="98000">
              <a:srgbClr val="FFFF66"/>
            </a:gs>
            <a:gs pos="100000">
              <a:srgbClr val="FFC000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D380A7-3EB7-4AB9-AA2C-91A7F9FEC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B4878BD-214B-F018-1371-FB409B930BE4}"/>
              </a:ext>
            </a:extLst>
          </p:cNvPr>
          <p:cNvSpPr/>
          <p:nvPr/>
        </p:nvSpPr>
        <p:spPr>
          <a:xfrm>
            <a:off x="3890340" y="307297"/>
            <a:ext cx="4683817" cy="6970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chemeClr val="bg1"/>
              </a:gs>
              <a:gs pos="54000">
                <a:srgbClr val="FFFFCC"/>
              </a:gs>
              <a:gs pos="78000">
                <a:srgbClr val="FFFF99"/>
              </a:gs>
              <a:gs pos="98000">
                <a:srgbClr val="FFFF00"/>
              </a:gs>
              <a:gs pos="88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Выбери большую кружку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214B42D-5C16-2F0D-C62B-7CB16120CCEF}"/>
              </a:ext>
            </a:extLst>
          </p:cNvPr>
          <p:cNvSpPr/>
          <p:nvPr/>
        </p:nvSpPr>
        <p:spPr>
          <a:xfrm>
            <a:off x="11054505" y="307297"/>
            <a:ext cx="701022" cy="697043"/>
          </a:xfrm>
          <a:prstGeom prst="actionButtonForwardNex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EDECEEA-4036-ED01-5397-53EB07DB77D3}"/>
              </a:ext>
            </a:extLst>
          </p:cNvPr>
          <p:cNvGrpSpPr/>
          <p:nvPr/>
        </p:nvGrpSpPr>
        <p:grpSpPr>
          <a:xfrm>
            <a:off x="481032" y="1297155"/>
            <a:ext cx="6077643" cy="5253548"/>
            <a:chOff x="481032" y="1297155"/>
            <a:chExt cx="6077643" cy="525354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24F68C8-B23F-E0FE-05A6-E73897211972}"/>
                </a:ext>
              </a:extLst>
            </p:cNvPr>
            <p:cNvSpPr/>
            <p:nvPr/>
          </p:nvSpPr>
          <p:spPr>
            <a:xfrm>
              <a:off x="786985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19D352E-3B53-65C9-1667-4BEFF52F9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" t="89272" r="64563" b="3142"/>
            <a:stretch/>
          </p:blipFill>
          <p:spPr bwMode="auto">
            <a:xfrm>
              <a:off x="653311" y="5195391"/>
              <a:ext cx="5905364" cy="13553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EE88CA4-A9ED-411A-B35A-2A01F6B7D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0" t="19616" r="65163" b="56068"/>
            <a:stretch/>
          </p:blipFill>
          <p:spPr bwMode="auto">
            <a:xfrm>
              <a:off x="481032" y="1528549"/>
              <a:ext cx="5905364" cy="46480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B7067C9-82DA-BD14-A1AC-6C69ABDC172D}"/>
              </a:ext>
            </a:extLst>
          </p:cNvPr>
          <p:cNvGrpSpPr/>
          <p:nvPr/>
        </p:nvGrpSpPr>
        <p:grpSpPr>
          <a:xfrm>
            <a:off x="6306880" y="1297155"/>
            <a:ext cx="5098136" cy="5253548"/>
            <a:chOff x="6306880" y="1297155"/>
            <a:chExt cx="5098136" cy="525354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C35AA3E-68F8-9143-C8C3-80274C6FB8B9}"/>
                </a:ext>
              </a:extLst>
            </p:cNvPr>
            <p:cNvSpPr/>
            <p:nvPr/>
          </p:nvSpPr>
          <p:spPr>
            <a:xfrm>
              <a:off x="6306880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4CA3EB2-A36F-6C1E-3C5E-936D0FC0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" t="89377" r="64563" b="3142"/>
            <a:stretch/>
          </p:blipFill>
          <p:spPr bwMode="auto">
            <a:xfrm>
              <a:off x="7734388" y="4807116"/>
              <a:ext cx="2494915" cy="5645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B4E9C82-C3BB-3C01-3D87-1B21E3D33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4" t="18405" r="36242" b="56665"/>
            <a:stretch/>
          </p:blipFill>
          <p:spPr bwMode="auto">
            <a:xfrm>
              <a:off x="7241871" y="2052261"/>
              <a:ext cx="3479949" cy="31431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2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8000">
              <a:schemeClr val="accent1">
                <a:lumMod val="5000"/>
                <a:lumOff val="95000"/>
              </a:schemeClr>
            </a:gs>
            <a:gs pos="98000">
              <a:srgbClr val="FFFF66"/>
            </a:gs>
            <a:gs pos="100000">
              <a:srgbClr val="FFC000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5AFD78-0592-2987-202E-BED912038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C2131F9-00A0-8BC5-B1BD-97E11673B7C7}"/>
              </a:ext>
            </a:extLst>
          </p:cNvPr>
          <p:cNvSpPr/>
          <p:nvPr/>
        </p:nvSpPr>
        <p:spPr>
          <a:xfrm>
            <a:off x="3890340" y="307297"/>
            <a:ext cx="4992112" cy="6970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chemeClr val="bg1"/>
              </a:gs>
              <a:gs pos="54000">
                <a:srgbClr val="FFFFCC"/>
              </a:gs>
              <a:gs pos="78000">
                <a:srgbClr val="FFFF99"/>
              </a:gs>
              <a:gs pos="98000">
                <a:srgbClr val="FFFF00"/>
              </a:gs>
              <a:gs pos="88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Выбери маленькую тыкву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8839A1B-2A5D-2BD5-19CA-FD36D50F9A2B}"/>
              </a:ext>
            </a:extLst>
          </p:cNvPr>
          <p:cNvSpPr/>
          <p:nvPr/>
        </p:nvSpPr>
        <p:spPr>
          <a:xfrm>
            <a:off x="11054505" y="307297"/>
            <a:ext cx="701022" cy="697043"/>
          </a:xfrm>
          <a:prstGeom prst="actionButtonForwardNex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E50FB8A-84AC-521A-AE5C-382B7E129577}"/>
              </a:ext>
            </a:extLst>
          </p:cNvPr>
          <p:cNvGrpSpPr/>
          <p:nvPr/>
        </p:nvGrpSpPr>
        <p:grpSpPr>
          <a:xfrm>
            <a:off x="66410" y="-337913"/>
            <a:ext cx="5818711" cy="7084213"/>
            <a:chOff x="66410" y="-337913"/>
            <a:chExt cx="5818711" cy="7084213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04B37BE-E0FA-7429-6FA5-2318CFEB1BF1}"/>
                </a:ext>
              </a:extLst>
            </p:cNvPr>
            <p:cNvSpPr/>
            <p:nvPr/>
          </p:nvSpPr>
          <p:spPr>
            <a:xfrm>
              <a:off x="786985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7E4C08E-752A-8FEC-7391-9F473AAD2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EBDFD1"/>
                </a:clrFrom>
                <a:clrTo>
                  <a:srgbClr val="EBDFD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202" b="51188"/>
            <a:stretch/>
          </p:blipFill>
          <p:spPr bwMode="auto">
            <a:xfrm>
              <a:off x="66410" y="-337913"/>
              <a:ext cx="5757745" cy="70842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F6D0848-98A1-E5BB-0E57-569C73799183}"/>
              </a:ext>
            </a:extLst>
          </p:cNvPr>
          <p:cNvGrpSpPr/>
          <p:nvPr/>
        </p:nvGrpSpPr>
        <p:grpSpPr>
          <a:xfrm>
            <a:off x="6306880" y="1297155"/>
            <a:ext cx="5098136" cy="5253548"/>
            <a:chOff x="6306880" y="1297155"/>
            <a:chExt cx="5098136" cy="525354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9627813-5085-8B8B-3B8B-617BBB65F8DC}"/>
                </a:ext>
              </a:extLst>
            </p:cNvPr>
            <p:cNvSpPr/>
            <p:nvPr/>
          </p:nvSpPr>
          <p:spPr>
            <a:xfrm>
              <a:off x="6306880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5F5E3C-C08C-401E-F467-D588C3DAC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EBDFD1"/>
                </a:clrFrom>
                <a:clrTo>
                  <a:srgbClr val="EBDFD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9" t="47899" r="36658" b="8774"/>
            <a:stretch/>
          </p:blipFill>
          <p:spPr bwMode="auto">
            <a:xfrm>
              <a:off x="7060653" y="1474257"/>
              <a:ext cx="3643598" cy="42619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27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8000">
              <a:schemeClr val="accent1">
                <a:lumMod val="5000"/>
                <a:lumOff val="95000"/>
              </a:schemeClr>
            </a:gs>
            <a:gs pos="98000">
              <a:srgbClr val="FFFF66"/>
            </a:gs>
            <a:gs pos="100000">
              <a:srgbClr val="FFC000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342985-98D3-39BA-7978-366334E06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1A29326-8B3A-B291-AA73-418BE9B0E931}"/>
              </a:ext>
            </a:extLst>
          </p:cNvPr>
          <p:cNvSpPr/>
          <p:nvPr/>
        </p:nvSpPr>
        <p:spPr>
          <a:xfrm>
            <a:off x="3890340" y="307297"/>
            <a:ext cx="4992112" cy="6970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8000">
                <a:schemeClr val="bg1"/>
              </a:gs>
              <a:gs pos="54000">
                <a:srgbClr val="FFFFCC"/>
              </a:gs>
              <a:gs pos="78000">
                <a:srgbClr val="FFFF99"/>
              </a:gs>
              <a:gs pos="98000">
                <a:srgbClr val="FFFF00"/>
              </a:gs>
              <a:gs pos="88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krobat ExtraLight" panose="00000400000000000000" pitchFamily="50" charset="-52"/>
              </a:rPr>
              <a:t>  Выбери маленькую елочку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1EC866D-038B-40AC-8A8D-AC137D252A8D}"/>
              </a:ext>
            </a:extLst>
          </p:cNvPr>
          <p:cNvSpPr/>
          <p:nvPr/>
        </p:nvSpPr>
        <p:spPr>
          <a:xfrm>
            <a:off x="11054505" y="307297"/>
            <a:ext cx="701022" cy="697043"/>
          </a:xfrm>
          <a:prstGeom prst="actionButtonForwardNex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A38A79A-15FE-9F30-AD44-A42F77118294}"/>
              </a:ext>
            </a:extLst>
          </p:cNvPr>
          <p:cNvGrpSpPr/>
          <p:nvPr/>
        </p:nvGrpSpPr>
        <p:grpSpPr>
          <a:xfrm>
            <a:off x="786985" y="1297155"/>
            <a:ext cx="5959932" cy="5466044"/>
            <a:chOff x="786985" y="1297155"/>
            <a:chExt cx="5959932" cy="5466044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DC71D379-48B3-8B10-43B2-D4FCDBBFE056}"/>
                </a:ext>
              </a:extLst>
            </p:cNvPr>
            <p:cNvSpPr/>
            <p:nvPr/>
          </p:nvSpPr>
          <p:spPr>
            <a:xfrm>
              <a:off x="786985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114CF1-B223-50F7-2513-4038B9FEE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60" t="34156" b="36979"/>
            <a:stretch/>
          </p:blipFill>
          <p:spPr bwMode="auto">
            <a:xfrm>
              <a:off x="1033763" y="1297155"/>
              <a:ext cx="5713154" cy="54660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CE4A769-3D8F-AA08-1C4D-B4AF144DA888}"/>
              </a:ext>
            </a:extLst>
          </p:cNvPr>
          <p:cNvGrpSpPr/>
          <p:nvPr/>
        </p:nvGrpSpPr>
        <p:grpSpPr>
          <a:xfrm>
            <a:off x="6306880" y="1297155"/>
            <a:ext cx="5098136" cy="5253548"/>
            <a:chOff x="6306880" y="1297155"/>
            <a:chExt cx="5098136" cy="525354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09089E6-9CDC-B095-FE8A-CA1A99E761A2}"/>
                </a:ext>
              </a:extLst>
            </p:cNvPr>
            <p:cNvSpPr/>
            <p:nvPr/>
          </p:nvSpPr>
          <p:spPr>
            <a:xfrm>
              <a:off x="6306880" y="1297155"/>
              <a:ext cx="5098136" cy="5253548"/>
            </a:xfrm>
            <a:prstGeom prst="roundRect">
              <a:avLst/>
            </a:prstGeom>
            <a:gradFill flip="none" rotWithShape="1">
              <a:gsLst>
                <a:gs pos="18000">
                  <a:schemeClr val="bg1"/>
                </a:gs>
                <a:gs pos="54000">
                  <a:srgbClr val="FFFFCC"/>
                </a:gs>
                <a:gs pos="78000">
                  <a:srgbClr val="FFFF99"/>
                </a:gs>
                <a:gs pos="98000">
                  <a:srgbClr val="FFFF00"/>
                </a:gs>
                <a:gs pos="88000">
                  <a:srgbClr val="FFFF66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80A2EAB-D95D-EC05-C7CB-54E896697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" t="62540" r="73380" b="7953"/>
            <a:stretch/>
          </p:blipFill>
          <p:spPr bwMode="auto">
            <a:xfrm>
              <a:off x="7481282" y="2418979"/>
              <a:ext cx="2552065" cy="3009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196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55</Words>
  <Application>Microsoft Office PowerPoint</Application>
  <PresentationFormat>Широкоэкранный</PresentationFormat>
  <Paragraphs>12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Akrobat ExtraLight</vt:lpstr>
      <vt:lpstr>Arial</vt:lpstr>
      <vt:lpstr>Calibri</vt:lpstr>
      <vt:lpstr>Calibri Light</vt:lpstr>
      <vt:lpstr>Times New Roman</vt:lpstr>
      <vt:lpstr>Wide Latin</vt:lpstr>
      <vt:lpstr>Тема Office</vt:lpstr>
      <vt:lpstr>Интерактивные игры для дошкольников «Сделано с душой»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Что такое хорошо, что такое плохо</dc:subject>
  <dc:creator>Шкелтиньш О.Р.</dc:creator>
  <cp:lastModifiedBy>оксана Шкелтиньш</cp:lastModifiedBy>
  <cp:revision>8</cp:revision>
  <dcterms:created xsi:type="dcterms:W3CDTF">2020-05-02T16:23:00Z</dcterms:created>
  <dcterms:modified xsi:type="dcterms:W3CDTF">2024-10-25T19:08:23Z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