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91" r:id="rId4"/>
    <p:sldId id="292" r:id="rId5"/>
    <p:sldId id="293" r:id="rId6"/>
    <p:sldId id="28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208"/>
    <a:srgbClr val="F4303E"/>
    <a:srgbClr val="FFFF00"/>
    <a:srgbClr val="FFFF66"/>
    <a:srgbClr val="F43308"/>
    <a:srgbClr val="CB3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3000">
              <a:schemeClr val="accent1">
                <a:lumMod val="5000"/>
                <a:lumOff val="95000"/>
              </a:schemeClr>
            </a:gs>
            <a:gs pos="9500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8000">
              <a:schemeClr val="accent1">
                <a:lumMod val="5000"/>
                <a:lumOff val="95000"/>
              </a:schemeClr>
            </a:gs>
            <a:gs pos="5400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  <a:gs pos="74000">
              <a:schemeClr val="tx2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245" y="190500"/>
            <a:ext cx="11795125" cy="423545"/>
          </a:xfrm>
        </p:spPr>
        <p:txBody>
          <a:bodyPr>
            <a:normAutofit/>
          </a:bodyPr>
          <a:lstStyle/>
          <a:p>
            <a:pPr algn="dist"/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" y="955166"/>
            <a:ext cx="11718608" cy="2015490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Wide Latin" panose="020A0A07050505020404" charset="0"/>
                <a:cs typeface="Wide Latin" panose="020A0A07050505020404" charset="0"/>
              </a:rPr>
              <a:t>Интерактивная игра «Соотнеси по цвету»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562585" y="6009330"/>
            <a:ext cx="5514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Шкелтиньш О.Р.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DBCA0E-A5A1-48DC-11E4-085E4282E94E}"/>
              </a:ext>
            </a:extLst>
          </p:cNvPr>
          <p:cNvGrpSpPr/>
          <p:nvPr/>
        </p:nvGrpSpPr>
        <p:grpSpPr>
          <a:xfrm rot="19758823">
            <a:off x="161628" y="3216312"/>
            <a:ext cx="2670731" cy="2906197"/>
            <a:chOff x="502597" y="2757969"/>
            <a:chExt cx="2670731" cy="2906197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D158513-0ABF-69F9-20B6-D58DA0FDB741}"/>
                </a:ext>
              </a:extLst>
            </p:cNvPr>
            <p:cNvSpPr/>
            <p:nvPr/>
          </p:nvSpPr>
          <p:spPr>
            <a:xfrm>
              <a:off x="814366" y="3153049"/>
              <a:ext cx="2358962" cy="24808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3D33CF9-F041-BF7F-2AD2-95F30F4F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22"/>
            <a:stretch/>
          </p:blipFill>
          <p:spPr>
            <a:xfrm>
              <a:off x="502597" y="2757969"/>
              <a:ext cx="2399877" cy="290619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46F63A0-993D-D8AC-5FBE-94193013FF43}"/>
              </a:ext>
            </a:extLst>
          </p:cNvPr>
          <p:cNvGrpSpPr/>
          <p:nvPr/>
        </p:nvGrpSpPr>
        <p:grpSpPr>
          <a:xfrm>
            <a:off x="3319896" y="2029059"/>
            <a:ext cx="2358962" cy="2480822"/>
            <a:chOff x="3485097" y="2188589"/>
            <a:chExt cx="2358962" cy="248082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E7BDF74-BF13-CA8D-E179-AEC0F1B94452}"/>
                </a:ext>
              </a:extLst>
            </p:cNvPr>
            <p:cNvSpPr/>
            <p:nvPr/>
          </p:nvSpPr>
          <p:spPr>
            <a:xfrm>
              <a:off x="3485097" y="2188589"/>
              <a:ext cx="2358962" cy="24808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911AD2A-3348-4053-FD93-F17F5506B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78" y="2358345"/>
              <a:ext cx="2171725" cy="21413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1DBCB6F-CAC7-71FC-6975-076E02E53326}"/>
              </a:ext>
            </a:extLst>
          </p:cNvPr>
          <p:cNvGrpSpPr/>
          <p:nvPr/>
        </p:nvGrpSpPr>
        <p:grpSpPr>
          <a:xfrm rot="1330584">
            <a:off x="6280112" y="2902633"/>
            <a:ext cx="2685977" cy="2699624"/>
            <a:chOff x="6332696" y="2016528"/>
            <a:chExt cx="2685977" cy="269962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A0EA2FE-80B3-5BC7-4741-CF75EC2E6DC6}"/>
                </a:ext>
              </a:extLst>
            </p:cNvPr>
            <p:cNvSpPr/>
            <p:nvPr/>
          </p:nvSpPr>
          <p:spPr>
            <a:xfrm>
              <a:off x="6332696" y="2188589"/>
              <a:ext cx="2358962" cy="24808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11EC0A8-8BF6-4CF6-17EA-1B824B87E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"/>
            <a:stretch/>
          </p:blipFill>
          <p:spPr>
            <a:xfrm>
              <a:off x="6511450" y="2016528"/>
              <a:ext cx="2507223" cy="2699624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C35906E-E106-E05D-DA45-C52442293353}"/>
              </a:ext>
            </a:extLst>
          </p:cNvPr>
          <p:cNvGrpSpPr/>
          <p:nvPr/>
        </p:nvGrpSpPr>
        <p:grpSpPr>
          <a:xfrm rot="19734262">
            <a:off x="9285109" y="2029059"/>
            <a:ext cx="2358962" cy="2480822"/>
            <a:chOff x="9018673" y="2970656"/>
            <a:chExt cx="2358962" cy="248082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1E1C819C-9194-18A8-8C47-D0E5BA6C8952}"/>
                </a:ext>
              </a:extLst>
            </p:cNvPr>
            <p:cNvSpPr/>
            <p:nvPr/>
          </p:nvSpPr>
          <p:spPr>
            <a:xfrm>
              <a:off x="9018673" y="2970656"/>
              <a:ext cx="2358962" cy="24808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3C52CF-A0D0-419A-1195-FAC6F636D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8897" r="6761" b="9988"/>
            <a:stretch/>
          </p:blipFill>
          <p:spPr bwMode="auto">
            <a:xfrm>
              <a:off x="9076925" y="3153049"/>
              <a:ext cx="2236629" cy="2055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73F88F8-99FA-7A09-121B-AAE9DA2555F3}"/>
              </a:ext>
            </a:extLst>
          </p:cNvPr>
          <p:cNvSpPr/>
          <p:nvPr/>
        </p:nvSpPr>
        <p:spPr>
          <a:xfrm>
            <a:off x="2685737" y="337276"/>
            <a:ext cx="6820526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6000">
                <a:srgbClr val="FF0000"/>
              </a:gs>
              <a:gs pos="69000">
                <a:srgbClr val="FF0000"/>
              </a:gs>
              <a:gs pos="83000">
                <a:srgbClr val="FF0000"/>
              </a:gs>
              <a:gs pos="3000">
                <a:srgbClr val="FF000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Akrobat ExtraLight" panose="00000400000000000000" pitchFamily="50" charset="-52"/>
              </a:rPr>
              <a:t>Выбери все предметы красного цвета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1E9700-8BED-8194-5C65-2A7DAC047A91}"/>
              </a:ext>
            </a:extLst>
          </p:cNvPr>
          <p:cNvSpPr/>
          <p:nvPr/>
        </p:nvSpPr>
        <p:spPr>
          <a:xfrm>
            <a:off x="10664761" y="337275"/>
            <a:ext cx="701022" cy="697043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E436545-EE70-D3EB-A6C7-C0A88957DF98}"/>
              </a:ext>
            </a:extLst>
          </p:cNvPr>
          <p:cNvGrpSpPr/>
          <p:nvPr/>
        </p:nvGrpSpPr>
        <p:grpSpPr>
          <a:xfrm>
            <a:off x="1742303" y="893805"/>
            <a:ext cx="2599110" cy="2906197"/>
            <a:chOff x="1742303" y="893805"/>
            <a:chExt cx="2599110" cy="2906197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82982E6-2B1F-F731-313D-E8F5801EE452}"/>
                </a:ext>
              </a:extLst>
            </p:cNvPr>
            <p:cNvSpPr/>
            <p:nvPr/>
          </p:nvSpPr>
          <p:spPr>
            <a:xfrm>
              <a:off x="204939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05E0CA-D521-8500-7180-71B6B2D1E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22"/>
            <a:stretch/>
          </p:blipFill>
          <p:spPr>
            <a:xfrm>
              <a:off x="1742303" y="893805"/>
              <a:ext cx="2399877" cy="290619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73D4618-A5AD-9C9E-A0B3-05E0DFE51E4C}"/>
              </a:ext>
            </a:extLst>
          </p:cNvPr>
          <p:cNvGrpSpPr/>
          <p:nvPr/>
        </p:nvGrpSpPr>
        <p:grpSpPr>
          <a:xfrm>
            <a:off x="4670836" y="1223989"/>
            <a:ext cx="2754748" cy="2403627"/>
            <a:chOff x="4712483" y="2902885"/>
            <a:chExt cx="2754748" cy="2403627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5FC838AE-79A5-F29E-A07A-3BDF54BB3C52}"/>
                </a:ext>
              </a:extLst>
            </p:cNvPr>
            <p:cNvSpPr/>
            <p:nvPr/>
          </p:nvSpPr>
          <p:spPr>
            <a:xfrm>
              <a:off x="4949989" y="3057987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96BE82-96BC-0B1D-6939-242EA2C00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23"/>
            <a:stretch/>
          </p:blipFill>
          <p:spPr bwMode="auto">
            <a:xfrm>
              <a:off x="4712483" y="2902885"/>
              <a:ext cx="2754748" cy="2248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C67B110-C177-F365-F933-103FE68BCFCF}"/>
              </a:ext>
            </a:extLst>
          </p:cNvPr>
          <p:cNvGrpSpPr/>
          <p:nvPr/>
        </p:nvGrpSpPr>
        <p:grpSpPr>
          <a:xfrm>
            <a:off x="6333260" y="3897431"/>
            <a:ext cx="2359655" cy="2427288"/>
            <a:chOff x="7624817" y="1289709"/>
            <a:chExt cx="2359655" cy="2427288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A9D5601-0E1F-22D5-8F3F-B8FADF29BC54}"/>
                </a:ext>
              </a:extLst>
            </p:cNvPr>
            <p:cNvSpPr/>
            <p:nvPr/>
          </p:nvSpPr>
          <p:spPr>
            <a:xfrm>
              <a:off x="7692451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710EE13-C091-8E63-3FAD-7C4ACA026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57"/>
            <a:stretch/>
          </p:blipFill>
          <p:spPr bwMode="auto">
            <a:xfrm>
              <a:off x="7624817" y="1289709"/>
              <a:ext cx="2163760" cy="2427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2AB583D-1304-2AE9-F090-C596BC4A0723}"/>
              </a:ext>
            </a:extLst>
          </p:cNvPr>
          <p:cNvGrpSpPr/>
          <p:nvPr/>
        </p:nvGrpSpPr>
        <p:grpSpPr>
          <a:xfrm>
            <a:off x="539350" y="3429000"/>
            <a:ext cx="2633485" cy="3010347"/>
            <a:chOff x="720052" y="3388852"/>
            <a:chExt cx="2633485" cy="301034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78A6DBC5-047F-C1EB-84B1-8425E377B405}"/>
                </a:ext>
              </a:extLst>
            </p:cNvPr>
            <p:cNvSpPr/>
            <p:nvPr/>
          </p:nvSpPr>
          <p:spPr>
            <a:xfrm>
              <a:off x="1061516" y="3972388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872013B-211E-335B-272A-64976894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40"/>
            <a:stretch/>
          </p:blipFill>
          <p:spPr>
            <a:xfrm rot="1220978">
              <a:off x="720052" y="3388852"/>
              <a:ext cx="2443184" cy="301034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67A12AF-BF66-E82F-67E6-D7262901FD39}"/>
              </a:ext>
            </a:extLst>
          </p:cNvPr>
          <p:cNvGrpSpPr/>
          <p:nvPr/>
        </p:nvGrpSpPr>
        <p:grpSpPr>
          <a:xfrm>
            <a:off x="3623672" y="4012536"/>
            <a:ext cx="2292021" cy="2248525"/>
            <a:chOff x="3623672" y="4012536"/>
            <a:chExt cx="2292021" cy="224852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20529174-E21A-A04A-1D30-7C6A39436A00}"/>
                </a:ext>
              </a:extLst>
            </p:cNvPr>
            <p:cNvSpPr/>
            <p:nvPr/>
          </p:nvSpPr>
          <p:spPr>
            <a:xfrm>
              <a:off x="3623672" y="4012536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AE1DCA4-0892-5063-C9C5-AFA3CC751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8897" r="6761" b="9988"/>
            <a:stretch/>
          </p:blipFill>
          <p:spPr bwMode="auto">
            <a:xfrm>
              <a:off x="3651367" y="4083245"/>
              <a:ext cx="2236629" cy="2055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E9F01FF-256B-01CE-BD28-0DA0D9464D85}"/>
              </a:ext>
            </a:extLst>
          </p:cNvPr>
          <p:cNvGrpSpPr/>
          <p:nvPr/>
        </p:nvGrpSpPr>
        <p:grpSpPr>
          <a:xfrm>
            <a:off x="7654139" y="1416137"/>
            <a:ext cx="2292021" cy="2248525"/>
            <a:chOff x="7638225" y="1387733"/>
            <a:chExt cx="2292021" cy="2248525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B6F9787A-8105-9066-C58A-EEE17EC8F1FD}"/>
                </a:ext>
              </a:extLst>
            </p:cNvPr>
            <p:cNvSpPr/>
            <p:nvPr/>
          </p:nvSpPr>
          <p:spPr>
            <a:xfrm>
              <a:off x="7638225" y="138773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15BE76B-3FE3-4E47-DE9B-8AE57311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049" y="1397209"/>
              <a:ext cx="2171725" cy="21413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357B712-3506-8B64-3EA7-143CC6F9AFA9}"/>
              </a:ext>
            </a:extLst>
          </p:cNvPr>
          <p:cNvGrpSpPr/>
          <p:nvPr/>
        </p:nvGrpSpPr>
        <p:grpSpPr>
          <a:xfrm>
            <a:off x="9108545" y="3877121"/>
            <a:ext cx="2467907" cy="2467908"/>
            <a:chOff x="9108545" y="3877121"/>
            <a:chExt cx="2467907" cy="2467908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26DC07F-31AE-6D45-DBB4-9BBE239551D1}"/>
                </a:ext>
              </a:extLst>
            </p:cNvPr>
            <p:cNvSpPr/>
            <p:nvPr/>
          </p:nvSpPr>
          <p:spPr>
            <a:xfrm>
              <a:off x="9108545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D10C303-B073-C4CA-87B3-3CD44EF67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"/>
            <a:stretch/>
          </p:blipFill>
          <p:spPr>
            <a:xfrm>
              <a:off x="9284431" y="3877121"/>
              <a:ext cx="2292021" cy="24679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B339A-95B0-C05D-B8C9-0563C245E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088523C-262D-794F-CF6F-9D8340386FB8}"/>
              </a:ext>
            </a:extLst>
          </p:cNvPr>
          <p:cNvSpPr/>
          <p:nvPr/>
        </p:nvSpPr>
        <p:spPr>
          <a:xfrm>
            <a:off x="2685737" y="337276"/>
            <a:ext cx="6820526" cy="69704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Akrobat ExtraLight" panose="00000400000000000000" pitchFamily="50" charset="-52"/>
              </a:rPr>
              <a:t>Выбери все предметы зеленого цвета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610B560-1305-A2B3-9D4A-A8160E3FCA7A}"/>
              </a:ext>
            </a:extLst>
          </p:cNvPr>
          <p:cNvSpPr/>
          <p:nvPr/>
        </p:nvSpPr>
        <p:spPr>
          <a:xfrm>
            <a:off x="10664761" y="337275"/>
            <a:ext cx="701022" cy="697043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FC11265-0930-2D68-DDCF-A02A1A131468}"/>
              </a:ext>
            </a:extLst>
          </p:cNvPr>
          <p:cNvGrpSpPr/>
          <p:nvPr/>
        </p:nvGrpSpPr>
        <p:grpSpPr>
          <a:xfrm>
            <a:off x="1742303" y="893805"/>
            <a:ext cx="2599110" cy="2906197"/>
            <a:chOff x="1742303" y="893805"/>
            <a:chExt cx="2599110" cy="2906197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35A32AF-823C-90F0-FC25-AF6E38CC8036}"/>
                </a:ext>
              </a:extLst>
            </p:cNvPr>
            <p:cNvSpPr/>
            <p:nvPr/>
          </p:nvSpPr>
          <p:spPr>
            <a:xfrm>
              <a:off x="204939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4BC63FA-2899-98FB-0195-2862ED5AB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22"/>
            <a:stretch/>
          </p:blipFill>
          <p:spPr>
            <a:xfrm>
              <a:off x="1742303" y="893805"/>
              <a:ext cx="2399877" cy="290619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F6767-1886-708A-651A-344EC8C46944}"/>
              </a:ext>
            </a:extLst>
          </p:cNvPr>
          <p:cNvGrpSpPr/>
          <p:nvPr/>
        </p:nvGrpSpPr>
        <p:grpSpPr>
          <a:xfrm>
            <a:off x="3623672" y="4012536"/>
            <a:ext cx="2292021" cy="2248525"/>
            <a:chOff x="3623672" y="4012536"/>
            <a:chExt cx="2292021" cy="224852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4F4A571-B36D-E7DA-AA55-523985101685}"/>
                </a:ext>
              </a:extLst>
            </p:cNvPr>
            <p:cNvSpPr/>
            <p:nvPr/>
          </p:nvSpPr>
          <p:spPr>
            <a:xfrm>
              <a:off x="3623672" y="4012536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871518A-35AD-DCB6-ABA9-F4A7A390B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8897" r="6761" b="9988"/>
            <a:stretch/>
          </p:blipFill>
          <p:spPr bwMode="auto">
            <a:xfrm>
              <a:off x="3651367" y="4083245"/>
              <a:ext cx="2236629" cy="2055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4128CD0-35F1-74DA-A838-E6DB56A26BB3}"/>
              </a:ext>
            </a:extLst>
          </p:cNvPr>
          <p:cNvGrpSpPr/>
          <p:nvPr/>
        </p:nvGrpSpPr>
        <p:grpSpPr>
          <a:xfrm>
            <a:off x="7634611" y="1387733"/>
            <a:ext cx="2295635" cy="2297108"/>
            <a:chOff x="7634611" y="1387733"/>
            <a:chExt cx="2295635" cy="229710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87047E4-DCC7-DD28-13BA-F54FFAEE2B6D}"/>
                </a:ext>
              </a:extLst>
            </p:cNvPr>
            <p:cNvSpPr/>
            <p:nvPr/>
          </p:nvSpPr>
          <p:spPr>
            <a:xfrm>
              <a:off x="7638225" y="138773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C483CDA-F8A3-E896-8ED1-71DF603E2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6"/>
            <a:stretch/>
          </p:blipFill>
          <p:spPr bwMode="auto">
            <a:xfrm>
              <a:off x="7634611" y="1392819"/>
              <a:ext cx="2163760" cy="22920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659E1A3-7587-54F2-597C-45DD2F70DAA0}"/>
              </a:ext>
            </a:extLst>
          </p:cNvPr>
          <p:cNvGrpSpPr/>
          <p:nvPr/>
        </p:nvGrpSpPr>
        <p:grpSpPr>
          <a:xfrm>
            <a:off x="8818042" y="3986813"/>
            <a:ext cx="2873025" cy="2248525"/>
            <a:chOff x="8818042" y="3986813"/>
            <a:chExt cx="2873025" cy="22485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9F43CAA5-152A-D35A-9D86-20E1D9CCF760}"/>
                </a:ext>
              </a:extLst>
            </p:cNvPr>
            <p:cNvSpPr/>
            <p:nvPr/>
          </p:nvSpPr>
          <p:spPr>
            <a:xfrm>
              <a:off x="9108545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C8C9691-56EC-3D5A-A2C4-31C00BB1C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4" r="25062"/>
            <a:stretch/>
          </p:blipFill>
          <p:spPr bwMode="auto">
            <a:xfrm rot="3928681">
              <a:off x="9502757" y="3741119"/>
              <a:ext cx="1503595" cy="2873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3964599-560C-D6E8-48AB-F282D4E32B60}"/>
              </a:ext>
            </a:extLst>
          </p:cNvPr>
          <p:cNvGrpSpPr/>
          <p:nvPr/>
        </p:nvGrpSpPr>
        <p:grpSpPr>
          <a:xfrm>
            <a:off x="861328" y="4012536"/>
            <a:ext cx="2311507" cy="2296630"/>
            <a:chOff x="861328" y="4012536"/>
            <a:chExt cx="2311507" cy="229663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2949CF9D-2B7D-DE45-906E-1418CB5391DA}"/>
                </a:ext>
              </a:extLst>
            </p:cNvPr>
            <p:cNvSpPr/>
            <p:nvPr/>
          </p:nvSpPr>
          <p:spPr>
            <a:xfrm>
              <a:off x="880814" y="4012536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F53250FF-D724-C689-DC7E-672B3FECD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4"/>
            <a:stretch/>
          </p:blipFill>
          <p:spPr bwMode="auto">
            <a:xfrm>
              <a:off x="861328" y="4012536"/>
              <a:ext cx="2173420" cy="22966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8D1FE07-4124-E1CA-4C6B-B4542D6E0432}"/>
              </a:ext>
            </a:extLst>
          </p:cNvPr>
          <p:cNvGrpSpPr/>
          <p:nvPr/>
        </p:nvGrpSpPr>
        <p:grpSpPr>
          <a:xfrm>
            <a:off x="4888555" y="1246853"/>
            <a:ext cx="2311808" cy="2380763"/>
            <a:chOff x="4888555" y="1246853"/>
            <a:chExt cx="2311808" cy="2380763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545FFC46-1620-247E-9A7E-9797D46D67FB}"/>
                </a:ext>
              </a:extLst>
            </p:cNvPr>
            <p:cNvSpPr/>
            <p:nvPr/>
          </p:nvSpPr>
          <p:spPr>
            <a:xfrm>
              <a:off x="490834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C880752-C1CF-AE18-5383-6B412D5C8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555" y="1246853"/>
              <a:ext cx="2242257" cy="224225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75E487-0E93-E810-7356-9A362F07AEC4}"/>
              </a:ext>
            </a:extLst>
          </p:cNvPr>
          <p:cNvGrpSpPr/>
          <p:nvPr/>
        </p:nvGrpSpPr>
        <p:grpSpPr>
          <a:xfrm>
            <a:off x="6188108" y="3686073"/>
            <a:ext cx="2504807" cy="2772763"/>
            <a:chOff x="6188108" y="3686073"/>
            <a:chExt cx="2504807" cy="2772763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5A98932-2B4A-04C6-2B11-369CD97FA705}"/>
                </a:ext>
              </a:extLst>
            </p:cNvPr>
            <p:cNvSpPr/>
            <p:nvPr/>
          </p:nvSpPr>
          <p:spPr>
            <a:xfrm>
              <a:off x="6400894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315C05-6A27-974C-37A1-30DB28EEF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75"/>
            <a:stretch/>
          </p:blipFill>
          <p:spPr bwMode="auto">
            <a:xfrm rot="17200428">
              <a:off x="5963856" y="3910325"/>
              <a:ext cx="2772763" cy="23242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232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A4F45-001E-AC2B-4ED6-48690EDD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3388A65-BD92-DA9A-C41E-D607AD279164}"/>
              </a:ext>
            </a:extLst>
          </p:cNvPr>
          <p:cNvSpPr/>
          <p:nvPr/>
        </p:nvSpPr>
        <p:spPr>
          <a:xfrm>
            <a:off x="2685737" y="337276"/>
            <a:ext cx="6820526" cy="697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все предметы желтого цвета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25CF65-B59E-552E-CBD8-BB0CCD302AA6}"/>
              </a:ext>
            </a:extLst>
          </p:cNvPr>
          <p:cNvSpPr/>
          <p:nvPr/>
        </p:nvSpPr>
        <p:spPr>
          <a:xfrm>
            <a:off x="10664761" y="337275"/>
            <a:ext cx="701022" cy="697043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227B6D3-3564-5FD0-EBD1-816E887B9817}"/>
              </a:ext>
            </a:extLst>
          </p:cNvPr>
          <p:cNvGrpSpPr/>
          <p:nvPr/>
        </p:nvGrpSpPr>
        <p:grpSpPr>
          <a:xfrm>
            <a:off x="539350" y="3429000"/>
            <a:ext cx="2633485" cy="3010347"/>
            <a:chOff x="720052" y="3388852"/>
            <a:chExt cx="2633485" cy="301034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5685A3A7-D823-10BD-7252-D3511256BFCC}"/>
                </a:ext>
              </a:extLst>
            </p:cNvPr>
            <p:cNvSpPr/>
            <p:nvPr/>
          </p:nvSpPr>
          <p:spPr>
            <a:xfrm>
              <a:off x="1061516" y="3972388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74E9546-6DE2-50F5-4D41-8958C818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40"/>
            <a:stretch/>
          </p:blipFill>
          <p:spPr>
            <a:xfrm rot="1220978">
              <a:off x="720052" y="3388852"/>
              <a:ext cx="2443184" cy="3010347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EC2C311-398C-4D02-5871-2F7EFCA94A5C}"/>
              </a:ext>
            </a:extLst>
          </p:cNvPr>
          <p:cNvGrpSpPr/>
          <p:nvPr/>
        </p:nvGrpSpPr>
        <p:grpSpPr>
          <a:xfrm>
            <a:off x="1877287" y="1059655"/>
            <a:ext cx="2464126" cy="2772763"/>
            <a:chOff x="1877287" y="1059655"/>
            <a:chExt cx="2464126" cy="277276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C709DF8-7DA2-B8ED-E76E-32EEDF504E04}"/>
                </a:ext>
              </a:extLst>
            </p:cNvPr>
            <p:cNvSpPr/>
            <p:nvPr/>
          </p:nvSpPr>
          <p:spPr>
            <a:xfrm>
              <a:off x="204939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C10AD430-260C-2B3A-7CF7-7EE9ECEFB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81"/>
            <a:stretch/>
          </p:blipFill>
          <p:spPr bwMode="auto">
            <a:xfrm rot="17200428">
              <a:off x="1647412" y="1289530"/>
              <a:ext cx="2772763" cy="231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466757D-2923-F412-6274-BCAFF9E07842}"/>
              </a:ext>
            </a:extLst>
          </p:cNvPr>
          <p:cNvGrpSpPr/>
          <p:nvPr/>
        </p:nvGrpSpPr>
        <p:grpSpPr>
          <a:xfrm>
            <a:off x="8993011" y="3986813"/>
            <a:ext cx="2523087" cy="2248525"/>
            <a:chOff x="8993011" y="3986813"/>
            <a:chExt cx="2523087" cy="22485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9CFB170D-2255-828B-7F10-5DF4E4BFCDAA}"/>
                </a:ext>
              </a:extLst>
            </p:cNvPr>
            <p:cNvSpPr/>
            <p:nvPr/>
          </p:nvSpPr>
          <p:spPr>
            <a:xfrm>
              <a:off x="9108545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F9EAF80-8B56-7CA8-95D2-8F733C058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77" t="34562" r="15992" b="43083"/>
            <a:stretch/>
          </p:blipFill>
          <p:spPr bwMode="auto">
            <a:xfrm>
              <a:off x="8993011" y="4008036"/>
              <a:ext cx="2523087" cy="213086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5D30E17-BAF1-9934-4A82-C2EF5C103337}"/>
              </a:ext>
            </a:extLst>
          </p:cNvPr>
          <p:cNvGrpSpPr/>
          <p:nvPr/>
        </p:nvGrpSpPr>
        <p:grpSpPr>
          <a:xfrm>
            <a:off x="3316490" y="3662184"/>
            <a:ext cx="2599203" cy="2968872"/>
            <a:chOff x="3316490" y="3662184"/>
            <a:chExt cx="2599203" cy="296887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6012411-6046-EA50-D67F-2801138EF99D}"/>
                </a:ext>
              </a:extLst>
            </p:cNvPr>
            <p:cNvSpPr/>
            <p:nvPr/>
          </p:nvSpPr>
          <p:spPr>
            <a:xfrm>
              <a:off x="3623672" y="4012536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F063F49-B8E9-659A-C3A3-24A8F165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25"/>
            <a:stretch/>
          </p:blipFill>
          <p:spPr>
            <a:xfrm>
              <a:off x="3316490" y="3662184"/>
              <a:ext cx="2502020" cy="296887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6840EDF-6AF1-8AA5-9E36-8D8D580AC137}"/>
              </a:ext>
            </a:extLst>
          </p:cNvPr>
          <p:cNvGrpSpPr/>
          <p:nvPr/>
        </p:nvGrpSpPr>
        <p:grpSpPr>
          <a:xfrm>
            <a:off x="7638225" y="1387733"/>
            <a:ext cx="2292021" cy="2248525"/>
            <a:chOff x="7638225" y="1387733"/>
            <a:chExt cx="2292021" cy="2248525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F6A43AC-44F8-6A61-6F56-4D0EC9038E6E}"/>
                </a:ext>
              </a:extLst>
            </p:cNvPr>
            <p:cNvSpPr/>
            <p:nvPr/>
          </p:nvSpPr>
          <p:spPr>
            <a:xfrm>
              <a:off x="7638225" y="138773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679248E-5CC1-BEEF-E920-680D6C71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049" y="1397209"/>
              <a:ext cx="2171725" cy="21413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B240AE8-FCB9-9E79-DF1E-4494BD666290}"/>
              </a:ext>
            </a:extLst>
          </p:cNvPr>
          <p:cNvGrpSpPr/>
          <p:nvPr/>
        </p:nvGrpSpPr>
        <p:grpSpPr>
          <a:xfrm>
            <a:off x="6400894" y="3986813"/>
            <a:ext cx="2292021" cy="2248525"/>
            <a:chOff x="6400894" y="3986813"/>
            <a:chExt cx="2292021" cy="22485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EE16FD7-B3BE-1B24-ED86-63A36A3B606F}"/>
                </a:ext>
              </a:extLst>
            </p:cNvPr>
            <p:cNvSpPr/>
            <p:nvPr/>
          </p:nvSpPr>
          <p:spPr>
            <a:xfrm>
              <a:off x="6400894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3AE9CA6-C0FF-83C0-B694-61B5036D4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78"/>
            <a:stretch/>
          </p:blipFill>
          <p:spPr bwMode="auto">
            <a:xfrm>
              <a:off x="6467729" y="4034558"/>
              <a:ext cx="2101021" cy="20653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38EE384-321D-60B1-8C9B-E7AF8EB844B0}"/>
              </a:ext>
            </a:extLst>
          </p:cNvPr>
          <p:cNvGrpSpPr/>
          <p:nvPr/>
        </p:nvGrpSpPr>
        <p:grpSpPr>
          <a:xfrm>
            <a:off x="4892081" y="1379091"/>
            <a:ext cx="2308282" cy="2292022"/>
            <a:chOff x="4892081" y="1379091"/>
            <a:chExt cx="2308282" cy="229202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B831A1A-6D3F-4C5E-FF3D-185736341FA4}"/>
                </a:ext>
              </a:extLst>
            </p:cNvPr>
            <p:cNvSpPr/>
            <p:nvPr/>
          </p:nvSpPr>
          <p:spPr>
            <a:xfrm>
              <a:off x="490834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43C5FC8-9251-732E-FC3F-CA9FCAAE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6"/>
            <a:stretch/>
          </p:blipFill>
          <p:spPr bwMode="auto">
            <a:xfrm>
              <a:off x="4892081" y="1379091"/>
              <a:ext cx="2163760" cy="22920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428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1CD02-222B-7ABE-55A7-6113588A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75EFD42-ACAF-ED35-675C-8577490700BA}"/>
              </a:ext>
            </a:extLst>
          </p:cNvPr>
          <p:cNvSpPr/>
          <p:nvPr/>
        </p:nvSpPr>
        <p:spPr>
          <a:xfrm>
            <a:off x="2685737" y="337276"/>
            <a:ext cx="6820526" cy="697043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Akrobat ExtraLight" panose="00000400000000000000" pitchFamily="50" charset="-52"/>
              </a:rPr>
              <a:t>Выбери все предметы синего цвета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776CBC-1DA2-D827-AB69-DBC07FD26F69}"/>
              </a:ext>
            </a:extLst>
          </p:cNvPr>
          <p:cNvSpPr/>
          <p:nvPr/>
        </p:nvSpPr>
        <p:spPr>
          <a:xfrm>
            <a:off x="10664761" y="337275"/>
            <a:ext cx="701022" cy="697043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625A823-BA4E-01DD-BAAE-953ABCFD19E9}"/>
              </a:ext>
            </a:extLst>
          </p:cNvPr>
          <p:cNvGrpSpPr/>
          <p:nvPr/>
        </p:nvGrpSpPr>
        <p:grpSpPr>
          <a:xfrm>
            <a:off x="561917" y="3429000"/>
            <a:ext cx="2633485" cy="3010347"/>
            <a:chOff x="720052" y="3388852"/>
            <a:chExt cx="2633485" cy="301034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86B072F0-9BA2-FE71-3842-D9192FD636E9}"/>
                </a:ext>
              </a:extLst>
            </p:cNvPr>
            <p:cNvSpPr/>
            <p:nvPr/>
          </p:nvSpPr>
          <p:spPr>
            <a:xfrm>
              <a:off x="1061516" y="3972388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B2611D1-88C8-A714-67D5-4607B16F2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40"/>
            <a:stretch/>
          </p:blipFill>
          <p:spPr>
            <a:xfrm rot="1220978">
              <a:off x="720052" y="3388852"/>
              <a:ext cx="2443184" cy="3010347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D8579C6-A917-4F99-739B-8723E60333AB}"/>
              </a:ext>
            </a:extLst>
          </p:cNvPr>
          <p:cNvGrpSpPr/>
          <p:nvPr/>
        </p:nvGrpSpPr>
        <p:grpSpPr>
          <a:xfrm>
            <a:off x="8818042" y="3986813"/>
            <a:ext cx="2873025" cy="2248525"/>
            <a:chOff x="8818042" y="3986813"/>
            <a:chExt cx="2873025" cy="22485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E440CE0C-39B7-12FD-AB74-219F060E2FF9}"/>
                </a:ext>
              </a:extLst>
            </p:cNvPr>
            <p:cNvSpPr/>
            <p:nvPr/>
          </p:nvSpPr>
          <p:spPr>
            <a:xfrm>
              <a:off x="9108545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AF954A75-71FC-D35A-80D8-729A91CEA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4" r="25062"/>
            <a:stretch/>
          </p:blipFill>
          <p:spPr bwMode="auto">
            <a:xfrm rot="3928681">
              <a:off x="9502757" y="3741119"/>
              <a:ext cx="1503595" cy="2873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4F389F0-50EC-3F57-7555-DC9C1CF34E3A}"/>
              </a:ext>
            </a:extLst>
          </p:cNvPr>
          <p:cNvGrpSpPr/>
          <p:nvPr/>
        </p:nvGrpSpPr>
        <p:grpSpPr>
          <a:xfrm>
            <a:off x="4908342" y="1207029"/>
            <a:ext cx="2510985" cy="2467908"/>
            <a:chOff x="4908342" y="1207029"/>
            <a:chExt cx="2510985" cy="24679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765E305-AA41-5D70-07E4-D37F7C39EA9F}"/>
                </a:ext>
              </a:extLst>
            </p:cNvPr>
            <p:cNvSpPr/>
            <p:nvPr/>
          </p:nvSpPr>
          <p:spPr>
            <a:xfrm>
              <a:off x="490834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2DBFA391-F568-61E4-578A-4E9FAC4D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"/>
            <a:stretch/>
          </p:blipFill>
          <p:spPr>
            <a:xfrm>
              <a:off x="5127306" y="1207029"/>
              <a:ext cx="2292021" cy="2467908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33F0CA-163A-6BCB-D1F7-514FFFB5565E}"/>
              </a:ext>
            </a:extLst>
          </p:cNvPr>
          <p:cNvGrpSpPr/>
          <p:nvPr/>
        </p:nvGrpSpPr>
        <p:grpSpPr>
          <a:xfrm>
            <a:off x="6400894" y="3986813"/>
            <a:ext cx="2292021" cy="2248525"/>
            <a:chOff x="6400894" y="3986813"/>
            <a:chExt cx="2292021" cy="22485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E6E2477-B92C-1843-C9F7-C8DD4AFBE9BF}"/>
                </a:ext>
              </a:extLst>
            </p:cNvPr>
            <p:cNvSpPr/>
            <p:nvPr/>
          </p:nvSpPr>
          <p:spPr>
            <a:xfrm>
              <a:off x="6400894" y="398681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2858EDB-B7F2-A554-6139-0FE05D24A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78"/>
            <a:stretch/>
          </p:blipFill>
          <p:spPr bwMode="auto">
            <a:xfrm>
              <a:off x="6467729" y="4034558"/>
              <a:ext cx="2101021" cy="20653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6A6F9C4-DC6A-55C3-5E93-6A74F4DE122F}"/>
              </a:ext>
            </a:extLst>
          </p:cNvPr>
          <p:cNvGrpSpPr/>
          <p:nvPr/>
        </p:nvGrpSpPr>
        <p:grpSpPr>
          <a:xfrm>
            <a:off x="2044048" y="1356999"/>
            <a:ext cx="2297365" cy="2362329"/>
            <a:chOff x="2044048" y="1356999"/>
            <a:chExt cx="2297365" cy="2362329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496C2FA-CF1A-9476-4835-3EC9B9BF5D0A}"/>
                </a:ext>
              </a:extLst>
            </p:cNvPr>
            <p:cNvSpPr/>
            <p:nvPr/>
          </p:nvSpPr>
          <p:spPr>
            <a:xfrm>
              <a:off x="2049392" y="1379091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090268F-9E02-FA7C-AB8A-8A9F2BDE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58"/>
            <a:stretch/>
          </p:blipFill>
          <p:spPr>
            <a:xfrm>
              <a:off x="2044048" y="1356999"/>
              <a:ext cx="2143640" cy="236232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978964E-B3FD-A8D2-225D-D95CE1066875}"/>
              </a:ext>
            </a:extLst>
          </p:cNvPr>
          <p:cNvGrpSpPr/>
          <p:nvPr/>
        </p:nvGrpSpPr>
        <p:grpSpPr>
          <a:xfrm>
            <a:off x="7638225" y="1387733"/>
            <a:ext cx="2292021" cy="2248525"/>
            <a:chOff x="7638225" y="1387733"/>
            <a:chExt cx="2292021" cy="2248525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0F2AC623-D0A1-7C68-9BCA-537D42062721}"/>
                </a:ext>
              </a:extLst>
            </p:cNvPr>
            <p:cNvSpPr/>
            <p:nvPr/>
          </p:nvSpPr>
          <p:spPr>
            <a:xfrm>
              <a:off x="7638225" y="1387733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9255CA3-0314-8C94-D688-84EF6B78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292" y="1473802"/>
              <a:ext cx="2099261" cy="2076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18BE1B6-A76E-9AAC-2040-A5635B305F8C}"/>
              </a:ext>
            </a:extLst>
          </p:cNvPr>
          <p:cNvGrpSpPr/>
          <p:nvPr/>
        </p:nvGrpSpPr>
        <p:grpSpPr>
          <a:xfrm>
            <a:off x="3316490" y="4012536"/>
            <a:ext cx="2599203" cy="2248525"/>
            <a:chOff x="3316490" y="4012536"/>
            <a:chExt cx="2599203" cy="224852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A3F6AFF1-DDA5-82BD-F887-43E5EE4F3394}"/>
                </a:ext>
              </a:extLst>
            </p:cNvPr>
            <p:cNvSpPr/>
            <p:nvPr/>
          </p:nvSpPr>
          <p:spPr>
            <a:xfrm>
              <a:off x="3623672" y="4012536"/>
              <a:ext cx="2292021" cy="2248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00C6CBD-7E6C-33E8-9D66-4C4CAB0C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92" r="12465" b="14921"/>
            <a:stretch/>
          </p:blipFill>
          <p:spPr>
            <a:xfrm>
              <a:off x="3316490" y="4104248"/>
              <a:ext cx="2598803" cy="2083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4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820" y="385445"/>
            <a:ext cx="6624320" cy="6624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45</Words>
  <Application>Microsoft Office PowerPoint</Application>
  <PresentationFormat>Широкоэкранный</PresentationFormat>
  <Paragraphs>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Akrobat ExtraLight</vt:lpstr>
      <vt:lpstr>Arial</vt:lpstr>
      <vt:lpstr>Calibri</vt:lpstr>
      <vt:lpstr>Calibri Light</vt:lpstr>
      <vt:lpstr>Times New Roman</vt:lpstr>
      <vt:lpstr>Wide Latin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Что такое хорошо, что такое плохо</dc:subject>
  <dc:creator>Шкелтиньш О.Р.</dc:creator>
  <cp:lastModifiedBy>оксана Шкелтиньш</cp:lastModifiedBy>
  <cp:revision>9</cp:revision>
  <dcterms:created xsi:type="dcterms:W3CDTF">2020-05-02T16:23:00Z</dcterms:created>
  <dcterms:modified xsi:type="dcterms:W3CDTF">2024-10-25T20:03:56Z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