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945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A31D-D4ED-464C-AEDA-A540F5B3BAE1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8FAF-E156-4A90-A085-75857ADF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A8FAF-E156-4A90-A085-75857ADFB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45D1-8B8A-589B-97BE-99123DC2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1F0F54-9145-0E00-A453-6BA17C9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4B08-FD72-D72F-4AAE-7E24868A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0F796-9991-A5C3-150F-8570D56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FDBE-C8A6-C4C2-79D9-3E988A1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399-545D-D51B-0013-451B26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199DA-77C0-55D5-91C2-D03FDD4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CBDEC-A306-C233-1330-DAE6A59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3545-BDD0-83F6-695D-AB3730B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E4EDA-A5C6-FEB2-1F78-1505E1F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AA3DC-2B0D-8B10-7D43-E512ADFAF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56E57-4422-5CF4-8693-266AB506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782C-F63E-6B64-414F-0F3D457A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B991C-D2B3-1ADE-234F-8AEB340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71000-1888-32EE-A19E-808270A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F1A6-E645-2C2F-8A61-1C5824D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0849-F84C-686E-20A8-777420F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0808-2CE8-6EBB-814A-6B37949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4975-0493-CC6D-99FA-DE2EF70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5213-06B0-C1F1-36A4-B0090CB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F938-8C82-BF86-A6C3-BA0E791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B1008-E81D-558D-678E-1B58CFD0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280E5-A0B7-9CA2-9ABF-B318AAE2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E5CC-1EE1-07B4-E0B1-ACF6850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A205A-AFCE-6B4A-0B4B-D4F6254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C7B6-5607-CE1C-4412-48D1FF7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9749-F862-E654-9326-376A477D4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09874-024A-97F1-339F-650A7266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B957F-A367-B008-882F-D8A42431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E943B-3205-4ADE-0995-B4DFB637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2F3B1F-E80C-5590-CBCC-B1D7F93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FCAD8-D3F9-E343-4DDE-ACB40AB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6C25D-2E92-6D30-7CA4-4D2DB634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4DF87-8033-21E8-4369-7FA22566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1269C5-81C5-2A8E-4765-04FF3C73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1BB6E-450E-93AF-EE49-BA8E458D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749C7-DB3E-A7F1-3E01-0DCE4AAB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BAADBD-BF94-6A2E-619D-6A723186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C2617-A394-3703-9A32-BCE0AE9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CF1F-5130-1014-0783-3B02084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3D64F-2F43-52C0-0490-0C65E2F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FEA34C-25AF-3E35-7BAA-1A1139A1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75739-4C33-D040-F7DB-35F0F15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9E39E-C210-359A-2ED0-E24CFFEE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DCAFA-A43D-9FCB-16BA-2EF2D83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3F511-6E57-AF56-FC8F-53DAA4A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28AA-83D2-2E07-5EB3-5ACE3EB5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1479-E175-857E-FF14-A9DDC723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465D7-C5E4-A1E8-5A51-32345815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D5D60-19D9-3236-C18E-B7B0AB2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4EBB8-85B2-C532-8F56-C1A8DD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6003-0810-35AC-FABC-6CA90F90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E878-0DA1-C208-1380-B69CCE7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A1D29-94C4-646D-CF77-317FAC18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2274-6692-3F9A-E0AD-5595D6B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085A7-7FD4-09C6-A3C1-B2202186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6FA3-A843-7EDA-CF21-2DAEC88A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AD1CF-BCC9-BDFC-A676-CB3455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44000">
              <a:schemeClr val="bg1">
                <a:lumMod val="95000"/>
              </a:schemeClr>
            </a:gs>
            <a:gs pos="94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C941-53EA-E20B-1D08-2EEAE7F6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00851-0A0B-22A4-F3CE-53FBE70F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4C4-ACC1-27E6-DDAF-0455E4C9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53B7-8DCC-4000-BA62-F71E91E3E48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B747-A5EC-5A85-D493-CDA7010DF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28CF2-4657-57AA-A2B9-A431C5C8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B36D-E46D-3BC0-83F4-2F35B6D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6" y="123557"/>
            <a:ext cx="11985674" cy="477837"/>
          </a:xfrm>
        </p:spPr>
        <p:txBody>
          <a:bodyPr>
            <a:norm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BB8C-E438-9FC9-6754-FFBDD8E8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735" y="2894951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Упражнение «Банан»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A2DC7-35B9-C083-A88C-B6630FC64093}"/>
              </a:ext>
            </a:extLst>
          </p:cNvPr>
          <p:cNvSpPr txBox="1"/>
          <p:nvPr/>
        </p:nvSpPr>
        <p:spPr>
          <a:xfrm>
            <a:off x="5849935" y="3893107"/>
            <a:ext cx="68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Серия «Установи причину и следствие»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487D-B951-B426-EAD7-DE77BFD80F12}"/>
              </a:ext>
            </a:extLst>
          </p:cNvPr>
          <p:cNvSpPr txBox="1"/>
          <p:nvPr/>
        </p:nvSpPr>
        <p:spPr>
          <a:xfrm>
            <a:off x="7346972" y="6102645"/>
            <a:ext cx="381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600" dirty="0" err="1">
                <a:latin typeface="Comic Sans MS" panose="030F0702030302020204" pitchFamily="66" charset="0"/>
              </a:rPr>
              <a:t>Шкелтиньш</a:t>
            </a:r>
            <a:r>
              <a:rPr lang="ru-RU" sz="2400" spc="600" dirty="0">
                <a:latin typeface="Comic Sans MS" panose="030F0702030302020204" pitchFamily="66" charset="0"/>
              </a:rPr>
              <a:t> О.Р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DE8F73-33B0-C999-13DB-6C6F0111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3897" flipH="1" flipV="1">
            <a:off x="864773" y="1689556"/>
            <a:ext cx="5363722" cy="39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24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по дороге Алена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бананы уплетала.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Кожура упала наземь,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 ее не стала.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9E2E87A-9409-BD14-10CE-54C41A3F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0"/>
            <a:ext cx="620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9FA60F1-D46F-1448-9CCA-5820D3D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82" y="5408216"/>
            <a:ext cx="2377440" cy="11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5212080" cy="577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Аленой шел прохожий,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заметил кожуру.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поскользнулся, и коленку повредил.</a:t>
            </a: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прохожий повредил коленку?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упал?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попала кожура на тротуар?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поведения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вы знаете?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0BD1BF-30C6-D8BF-66A9-E1A067DD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3" y="455529"/>
            <a:ext cx="7973487" cy="60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</Words>
  <Application>Microsoft Office PowerPoint</Application>
  <PresentationFormat>Широкоэкранный</PresentationFormat>
  <Paragraphs>13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79637354352</dc:creator>
  <cp:lastModifiedBy>79637354352</cp:lastModifiedBy>
  <cp:revision>5</cp:revision>
  <dcterms:created xsi:type="dcterms:W3CDTF">2023-05-09T19:08:50Z</dcterms:created>
  <dcterms:modified xsi:type="dcterms:W3CDTF">2023-05-26T08:06:12Z</dcterms:modified>
</cp:coreProperties>
</file>