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5" r:id="rId5"/>
    <p:sldId id="278" r:id="rId6"/>
    <p:sldId id="258" r:id="rId7"/>
    <p:sldId id="282" r:id="rId8"/>
    <p:sldId id="271" r:id="rId9"/>
    <p:sldId id="269" r:id="rId10"/>
    <p:sldId id="270" r:id="rId11"/>
    <p:sldId id="283" r:id="rId12"/>
    <p:sldId id="284" r:id="rId13"/>
    <p:sldId id="279" r:id="rId14"/>
    <p:sldId id="281" r:id="rId15"/>
    <p:sldId id="286" r:id="rId16"/>
    <p:sldId id="273" r:id="rId17"/>
    <p:sldId id="274" r:id="rId18"/>
    <p:sldId id="272" r:id="rId19"/>
    <p:sldId id="275" r:id="rId20"/>
    <p:sldId id="276" r:id="rId21"/>
    <p:sldId id="277" r:id="rId22"/>
    <p:sldId id="285" r:id="rId23"/>
    <p:sldId id="280"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85358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351992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3628708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990144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354213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08B4768-B147-4198-9BE5-C26960EB41E3}" type="datetimeFigureOut">
              <a:rPr lang="ru-RU" smtClean="0"/>
              <a:t>пн 02.12.24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261616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08B4768-B147-4198-9BE5-C26960EB41E3}" type="datetimeFigureOut">
              <a:rPr lang="ru-RU" smtClean="0"/>
              <a:t>пн 02.12.24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1237038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08B4768-B147-4198-9BE5-C26960EB41E3}" type="datetimeFigureOut">
              <a:rPr lang="ru-RU" smtClean="0"/>
              <a:t>пн 02.12.24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33215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08B4768-B147-4198-9BE5-C26960EB41E3}" type="datetimeFigureOut">
              <a:rPr lang="ru-RU" smtClean="0"/>
              <a:t>пн 02.12.24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284677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08B4768-B147-4198-9BE5-C26960EB41E3}" type="datetimeFigureOut">
              <a:rPr lang="ru-RU" smtClean="0"/>
              <a:t>пн 02.12.24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118970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208B4768-B147-4198-9BE5-C26960EB41E3}" type="datetimeFigureOut">
              <a:rPr lang="ru-RU" smtClean="0"/>
              <a:t>пн 02.12.24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A9F71A1-5569-4249-97D4-5092DDFA335B}" type="slidenum">
              <a:rPr lang="ru-RU" smtClean="0"/>
              <a:t>‹#›</a:t>
            </a:fld>
            <a:endParaRPr lang="ru-RU"/>
          </a:p>
        </p:txBody>
      </p:sp>
    </p:spTree>
    <p:extLst>
      <p:ext uri="{BB962C8B-B14F-4D97-AF65-F5344CB8AC3E}">
        <p14:creationId xmlns:p14="http://schemas.microsoft.com/office/powerpoint/2010/main" val="332333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B4768-B147-4198-9BE5-C26960EB41E3}" type="datetimeFigureOut">
              <a:rPr lang="ru-RU" smtClean="0"/>
              <a:t>пн 02.12.24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F71A1-5569-4249-97D4-5092DDFA335B}" type="slidenum">
              <a:rPr lang="ru-RU" smtClean="0"/>
              <a:t>‹#›</a:t>
            </a:fld>
            <a:endParaRPr lang="ru-RU"/>
          </a:p>
        </p:txBody>
      </p:sp>
    </p:spTree>
    <p:extLst>
      <p:ext uri="{BB962C8B-B14F-4D97-AF65-F5344CB8AC3E}">
        <p14:creationId xmlns:p14="http://schemas.microsoft.com/office/powerpoint/2010/main" val="3093925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3962370"/>
            <a:ext cx="8964488" cy="2880319"/>
          </a:xfrm>
        </p:spPr>
        <p:txBody>
          <a:bodyPr>
            <a:normAutofit fontScale="90000"/>
          </a:bodyPr>
          <a:lstStyle/>
          <a:p>
            <a:r>
              <a:rPr lang="ru-RU" b="1" dirty="0">
                <a:solidFill>
                  <a:schemeClr val="tx1">
                    <a:lumMod val="95000"/>
                    <a:lumOff val="5000"/>
                  </a:schemeClr>
                </a:solidFill>
                <a:latin typeface="Decor6Di" pitchFamily="82" charset="0"/>
                <a:cs typeface="Andalus" pitchFamily="18" charset="-78"/>
              </a:rPr>
              <a:t>ВОЕННАЯ  ТЕХНИКА   УЧАСТВОВАВШАЯ В  ГОДЫ  ВЕЛИКОЙ ОТЕЧЕСТВЕННОЙ  ВОЙНЫ</a:t>
            </a:r>
            <a:br>
              <a:rPr lang="ru-RU" b="1" dirty="0">
                <a:solidFill>
                  <a:schemeClr val="tx1">
                    <a:lumMod val="95000"/>
                    <a:lumOff val="5000"/>
                  </a:schemeClr>
                </a:solidFill>
                <a:latin typeface="Decor6Di" pitchFamily="82" charset="0"/>
                <a:cs typeface="Andalus" pitchFamily="18" charset="-78"/>
              </a:rPr>
            </a:br>
            <a:r>
              <a:rPr lang="ru-RU" sz="3600" b="1" dirty="0">
                <a:solidFill>
                  <a:schemeClr val="tx1">
                    <a:lumMod val="95000"/>
                    <a:lumOff val="5000"/>
                  </a:schemeClr>
                </a:solidFill>
                <a:latin typeface="Decor6Di" pitchFamily="82" charset="0"/>
                <a:cs typeface="Andalus" pitchFamily="18" charset="-78"/>
              </a:rPr>
              <a:t>Воспитатель МДОУ </a:t>
            </a:r>
            <a:br>
              <a:rPr lang="ru-RU" sz="3600" b="1">
                <a:solidFill>
                  <a:schemeClr val="tx1">
                    <a:lumMod val="95000"/>
                    <a:lumOff val="5000"/>
                  </a:schemeClr>
                </a:solidFill>
                <a:latin typeface="Decor6Di" pitchFamily="82" charset="0"/>
                <a:cs typeface="Andalus" pitchFamily="18" charset="-78"/>
              </a:rPr>
            </a:br>
            <a:r>
              <a:rPr lang="ru-RU" sz="3600" b="1">
                <a:solidFill>
                  <a:schemeClr val="tx1">
                    <a:lumMod val="95000"/>
                    <a:lumOff val="5000"/>
                  </a:schemeClr>
                </a:solidFill>
                <a:latin typeface="Decor6Di" pitchFamily="82" charset="0"/>
                <a:cs typeface="Andalus" pitchFamily="18" charset="-78"/>
              </a:rPr>
              <a:t>№ 8 «Ягодка» </a:t>
            </a:r>
            <a:r>
              <a:rPr lang="ru-RU" sz="3600" b="1" dirty="0" err="1">
                <a:solidFill>
                  <a:schemeClr val="tx1">
                    <a:lumMod val="95000"/>
                    <a:lumOff val="5000"/>
                  </a:schemeClr>
                </a:solidFill>
                <a:latin typeface="Decor6Di" pitchFamily="82" charset="0"/>
                <a:cs typeface="Andalus" pitchFamily="18" charset="-78"/>
              </a:rPr>
              <a:t>г.Катав-ивановска</a:t>
            </a:r>
            <a:r>
              <a:rPr lang="ru-RU" sz="3600" b="1" dirty="0">
                <a:solidFill>
                  <a:schemeClr val="tx1">
                    <a:lumMod val="95000"/>
                    <a:lumOff val="5000"/>
                  </a:schemeClr>
                </a:solidFill>
                <a:latin typeface="Decor6Di" pitchFamily="82" charset="0"/>
                <a:cs typeface="Andalus" pitchFamily="18" charset="-78"/>
              </a:rPr>
              <a:t>»</a:t>
            </a:r>
            <a:br>
              <a:rPr lang="ru-RU" sz="3600" b="1" dirty="0">
                <a:solidFill>
                  <a:schemeClr val="tx1">
                    <a:lumMod val="95000"/>
                    <a:lumOff val="5000"/>
                  </a:schemeClr>
                </a:solidFill>
                <a:latin typeface="Decor6Di" pitchFamily="82" charset="0"/>
                <a:cs typeface="Andalus" pitchFamily="18" charset="-78"/>
              </a:rPr>
            </a:br>
            <a:r>
              <a:rPr lang="ru-RU" sz="3600" b="1" dirty="0" err="1">
                <a:solidFill>
                  <a:schemeClr val="tx1">
                    <a:lumMod val="95000"/>
                    <a:lumOff val="5000"/>
                  </a:schemeClr>
                </a:solidFill>
                <a:latin typeface="Decor6Di" pitchFamily="82" charset="0"/>
                <a:cs typeface="Andalus" pitchFamily="18" charset="-78"/>
              </a:rPr>
              <a:t>Фатихова</a:t>
            </a:r>
            <a:r>
              <a:rPr lang="ru-RU" sz="3600" b="1" dirty="0">
                <a:solidFill>
                  <a:schemeClr val="tx1">
                    <a:lumMod val="95000"/>
                    <a:lumOff val="5000"/>
                  </a:schemeClr>
                </a:solidFill>
                <a:latin typeface="Decor6Di" pitchFamily="82" charset="0"/>
                <a:cs typeface="Andalus" pitchFamily="18" charset="-78"/>
              </a:rPr>
              <a:t> Л.Н. 1 категории</a:t>
            </a:r>
          </a:p>
        </p:txBody>
      </p:sp>
    </p:spTree>
    <p:extLst>
      <p:ext uri="{BB962C8B-B14F-4D97-AF65-F5344CB8AC3E}">
        <p14:creationId xmlns:p14="http://schemas.microsoft.com/office/powerpoint/2010/main" val="438138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9192653" cy="6848358"/>
          </a:xfrm>
        </p:spPr>
      </p:pic>
    </p:spTree>
    <p:extLst>
      <p:ext uri="{BB962C8B-B14F-4D97-AF65-F5344CB8AC3E}">
        <p14:creationId xmlns:p14="http://schemas.microsoft.com/office/powerpoint/2010/main" val="3795335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8103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45398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529936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6" name="загадки о воен технике">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840" y="0"/>
            <a:ext cx="9167536" cy="6858001"/>
          </a:xfrm>
        </p:spPr>
      </p:pic>
    </p:spTree>
    <p:extLst>
      <p:ext uri="{BB962C8B-B14F-4D97-AF65-F5344CB8AC3E}">
        <p14:creationId xmlns:p14="http://schemas.microsoft.com/office/powerpoint/2010/main" val="9274344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1"/>
            <a:ext cx="9144000" cy="6858000"/>
          </a:xfrm>
        </p:spPr>
      </p:pic>
    </p:spTree>
    <p:extLst>
      <p:ext uri="{BB962C8B-B14F-4D97-AF65-F5344CB8AC3E}">
        <p14:creationId xmlns:p14="http://schemas.microsoft.com/office/powerpoint/2010/main" val="3763861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5"/>
          <p:cNvPicPr>
            <a:picLocks noChangeAspect="1"/>
          </p:cNvPicPr>
          <p:nvPr/>
        </p:nvPicPr>
        <p:blipFill rotWithShape="1">
          <a:blip r:embed="rId2">
            <a:extLst>
              <a:ext uri="{28A0092B-C50C-407E-A947-70E740481C1C}">
                <a14:useLocalDpi xmlns:a14="http://schemas.microsoft.com/office/drawing/2010/main" val="0"/>
              </a:ext>
            </a:extLst>
          </a:blip>
          <a:srcRect l="4326" t="6951" r="4326" b="13250"/>
          <a:stretch/>
        </p:blipFill>
        <p:spPr>
          <a:xfrm>
            <a:off x="0" y="0"/>
            <a:ext cx="9170522" cy="6844985"/>
          </a:xfrm>
          <a:prstGeom prst="rect">
            <a:avLst/>
          </a:prstGeom>
        </p:spPr>
      </p:pic>
    </p:spTree>
    <p:extLst>
      <p:ext uri="{BB962C8B-B14F-4D97-AF65-F5344CB8AC3E}">
        <p14:creationId xmlns:p14="http://schemas.microsoft.com/office/powerpoint/2010/main" val="1710137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
            <a:ext cx="9296400" cy="6972300"/>
          </a:xfrm>
          <a:prstGeom prst="rect">
            <a:avLst/>
          </a:prstGeom>
        </p:spPr>
      </p:pic>
    </p:spTree>
    <p:extLst>
      <p:ext uri="{BB962C8B-B14F-4D97-AF65-F5344CB8AC3E}">
        <p14:creationId xmlns:p14="http://schemas.microsoft.com/office/powerpoint/2010/main" val="1223382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8001"/>
          </a:xfrm>
          <a:prstGeom prst="rect">
            <a:avLst/>
          </a:prstGeom>
        </p:spPr>
      </p:pic>
    </p:spTree>
    <p:extLst>
      <p:ext uri="{BB962C8B-B14F-4D97-AF65-F5344CB8AC3E}">
        <p14:creationId xmlns:p14="http://schemas.microsoft.com/office/powerpoint/2010/main" val="727930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 y="0"/>
            <a:ext cx="9172672" cy="6858000"/>
          </a:xfrm>
          <a:prstGeom prst="rect">
            <a:avLst/>
          </a:prstGeom>
        </p:spPr>
      </p:pic>
    </p:spTree>
    <p:extLst>
      <p:ext uri="{BB962C8B-B14F-4D97-AF65-F5344CB8AC3E}">
        <p14:creationId xmlns:p14="http://schemas.microsoft.com/office/powerpoint/2010/main" val="330856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58000"/>
          </a:xfrm>
        </p:spPr>
      </p:pic>
    </p:spTree>
    <p:extLst>
      <p:ext uri="{BB962C8B-B14F-4D97-AF65-F5344CB8AC3E}">
        <p14:creationId xmlns:p14="http://schemas.microsoft.com/office/powerpoint/2010/main" val="2222053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24" y="0"/>
            <a:ext cx="9124675" cy="6843506"/>
          </a:xfrm>
          <a:prstGeom prst="rect">
            <a:avLst/>
          </a:prstGeom>
        </p:spPr>
      </p:pic>
    </p:spTree>
    <p:extLst>
      <p:ext uri="{BB962C8B-B14F-4D97-AF65-F5344CB8AC3E}">
        <p14:creationId xmlns:p14="http://schemas.microsoft.com/office/powerpoint/2010/main" val="786108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84681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 y="13654"/>
            <a:ext cx="9137693" cy="6844346"/>
          </a:xfrm>
          <a:prstGeom prst="rect">
            <a:avLst/>
          </a:prstGeom>
        </p:spPr>
      </p:pic>
    </p:spTree>
    <p:extLst>
      <p:ext uri="{BB962C8B-B14F-4D97-AF65-F5344CB8AC3E}">
        <p14:creationId xmlns:p14="http://schemas.microsoft.com/office/powerpoint/2010/main" val="2589388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4077"/>
          </a:xfrm>
          <a:prstGeom prst="rect">
            <a:avLst/>
          </a:prstGeom>
        </p:spPr>
      </p:pic>
    </p:spTree>
    <p:extLst>
      <p:ext uri="{BB962C8B-B14F-4D97-AF65-F5344CB8AC3E}">
        <p14:creationId xmlns:p14="http://schemas.microsoft.com/office/powerpoint/2010/main" val="78778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12" y="0"/>
            <a:ext cx="9135787" cy="6879743"/>
          </a:xfrm>
        </p:spPr>
      </p:pic>
    </p:spTree>
    <p:extLst>
      <p:ext uri="{BB962C8B-B14F-4D97-AF65-F5344CB8AC3E}">
        <p14:creationId xmlns:p14="http://schemas.microsoft.com/office/powerpoint/2010/main" val="182581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9" y="764704"/>
            <a:ext cx="3600400" cy="1876924"/>
          </a:xfrm>
        </p:spPr>
        <p:txBody>
          <a:bodyPr>
            <a:normAutofit/>
          </a:bodyPr>
          <a:lstStyle/>
          <a:p>
            <a:pPr algn="l"/>
            <a:r>
              <a:rPr lang="ru-RU" sz="2400" b="1" dirty="0">
                <a:latin typeface="AG_Garamond" pitchFamily="34" charset="0"/>
              </a:rPr>
              <a:t>Реактивная система залпового огня «КАТЮША»</a:t>
            </a:r>
          </a:p>
        </p:txBody>
      </p:sp>
      <p:sp>
        <p:nvSpPr>
          <p:cNvPr id="3" name="Подзаголовок 2"/>
          <p:cNvSpPr>
            <a:spLocks noGrp="1"/>
          </p:cNvSpPr>
          <p:nvPr>
            <p:ph type="subTitle" idx="1"/>
          </p:nvPr>
        </p:nvSpPr>
        <p:spPr>
          <a:xfrm>
            <a:off x="107504" y="4005064"/>
            <a:ext cx="9144000" cy="2567136"/>
          </a:xfrm>
        </p:spPr>
        <p:txBody>
          <a:bodyPr>
            <a:noAutofit/>
          </a:bodyPr>
          <a:lstStyle/>
          <a:p>
            <a:pPr algn="just"/>
            <a:r>
              <a:rPr lang="ru-RU" sz="1600" b="1" dirty="0">
                <a:solidFill>
                  <a:schemeClr val="tx1"/>
                </a:solidFill>
                <a:latin typeface="AG_Garamond" pitchFamily="34" charset="0"/>
              </a:rPr>
              <a:t>Первое, что приходит на ум при слове «Катюша» — смертоносная артиллерийская машина, использовавшаяся Советским Союзом во время Второй Мировой. Данные машины широко использовались во время войны и были известны силой наносимого реактивного удара.</a:t>
            </a:r>
          </a:p>
          <a:p>
            <a:pPr algn="just"/>
            <a:r>
              <a:rPr lang="ru-RU" sz="1600" b="1" dirty="0">
                <a:solidFill>
                  <a:schemeClr val="tx1"/>
                </a:solidFill>
                <a:latin typeface="AG_Garamond" pitchFamily="34" charset="0"/>
              </a:rPr>
              <a:t>Техническое назначение «Катюши» — боевая машина реактивной артиллерии (БМРА), подобные установки стоили меньше, чем полноценное артиллерийское орудие, но при этом могли буквально обрушить ад на голову противнику за несколько секунд. Советские инженеры достигли баланса между огневой мощью, мобильностью, точностью и экономической эффективностью в создании данной системы, что и сделало её всемирно известной</a:t>
            </a:r>
            <a:r>
              <a:rPr lang="ru-RU" sz="1600" dirty="0">
                <a:latin typeface="AG_Garamond" pitchFamily="34" charset="0"/>
              </a:rPr>
              <a:t>.</a:t>
            </a:r>
          </a:p>
        </p:txBody>
      </p:sp>
      <p:pic>
        <p:nvPicPr>
          <p:cNvPr id="4" name="Рисунок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918" y="0"/>
            <a:ext cx="9288422" cy="6858000"/>
          </a:xfrm>
          <a:prstGeom prst="rect">
            <a:avLst/>
          </a:prstGeom>
          <a:ln>
            <a:noFill/>
          </a:ln>
          <a:effectLst>
            <a:softEdge rad="112500"/>
          </a:effectLst>
        </p:spPr>
      </p:pic>
    </p:spTree>
    <p:extLst>
      <p:ext uri="{BB962C8B-B14F-4D97-AF65-F5344CB8AC3E}">
        <p14:creationId xmlns:p14="http://schemas.microsoft.com/office/powerpoint/2010/main" val="382380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79" y="0"/>
            <a:ext cx="9168341" cy="6858001"/>
          </a:xfrm>
        </p:spPr>
      </p:pic>
    </p:spTree>
    <p:extLst>
      <p:ext uri="{BB962C8B-B14F-4D97-AF65-F5344CB8AC3E}">
        <p14:creationId xmlns:p14="http://schemas.microsoft.com/office/powerpoint/2010/main" val="3988642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8600" y="764704"/>
            <a:ext cx="2771800" cy="952282"/>
          </a:xfrm>
        </p:spPr>
        <p:txBody>
          <a:bodyPr>
            <a:normAutofit/>
          </a:bodyPr>
          <a:lstStyle/>
          <a:p>
            <a:r>
              <a:rPr lang="ru-RU" b="1" dirty="0">
                <a:latin typeface="AG_Garamond" pitchFamily="34" charset="0"/>
              </a:rPr>
              <a:t>Т-34</a:t>
            </a:r>
          </a:p>
        </p:txBody>
      </p:sp>
      <p:sp>
        <p:nvSpPr>
          <p:cNvPr id="3" name="Подзаголовок 2"/>
          <p:cNvSpPr>
            <a:spLocks noGrp="1"/>
          </p:cNvSpPr>
          <p:nvPr>
            <p:ph type="subTitle" idx="1"/>
          </p:nvPr>
        </p:nvSpPr>
        <p:spPr>
          <a:xfrm>
            <a:off x="154895" y="5301208"/>
            <a:ext cx="8713857" cy="1752600"/>
          </a:xfrm>
        </p:spPr>
        <p:txBody>
          <a:bodyPr>
            <a:noAutofit/>
          </a:bodyPr>
          <a:lstStyle/>
          <a:p>
            <a:pPr algn="just"/>
            <a:r>
              <a:rPr lang="ru-RU" sz="1600" b="1" dirty="0">
                <a:solidFill>
                  <a:schemeClr val="tx1"/>
                </a:solidFill>
                <a:latin typeface="AG_Garamond" pitchFamily="34" charset="0"/>
              </a:rPr>
              <a:t>Танк Т - 34 стал известным как основной советский и самый массовый танк минувшей войны. Его делали на предприятиях СССР с 1940 до конца 50-х гг. Всего произведено свыше 84 тысяч единиц.</a:t>
            </a:r>
          </a:p>
          <a:p>
            <a:pPr algn="just"/>
            <a:r>
              <a:rPr lang="ru-RU" sz="1600" b="1" dirty="0">
                <a:solidFill>
                  <a:schemeClr val="tx1"/>
                </a:solidFill>
                <a:latin typeface="AG_Garamond" pitchFamily="34" charset="0"/>
              </a:rPr>
              <a:t>Без этого танка не обходились во всех известных битвах с гитлеровскими войсками. Он заметно повлиял на приближение победы.</a:t>
            </a:r>
          </a:p>
        </p:txBody>
      </p:sp>
      <p:pic>
        <p:nvPicPr>
          <p:cNvPr id="4" name="Рисунок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713" y="29514"/>
            <a:ext cx="9116288" cy="6828486"/>
          </a:xfrm>
          <a:prstGeom prst="rect">
            <a:avLst/>
          </a:prstGeom>
          <a:ln>
            <a:noFill/>
          </a:ln>
          <a:effectLst>
            <a:softEdge rad="112500"/>
          </a:effectLst>
        </p:spPr>
      </p:pic>
    </p:spTree>
    <p:extLst>
      <p:ext uri="{BB962C8B-B14F-4D97-AF65-F5344CB8AC3E}">
        <p14:creationId xmlns:p14="http://schemas.microsoft.com/office/powerpoint/2010/main" val="292073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21268" cy="6839117"/>
          </a:xfrm>
        </p:spPr>
      </p:pic>
    </p:spTree>
    <p:extLst>
      <p:ext uri="{BB962C8B-B14F-4D97-AF65-F5344CB8AC3E}">
        <p14:creationId xmlns:p14="http://schemas.microsoft.com/office/powerpoint/2010/main" val="1470574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1"/>
          </a:xfrm>
        </p:spPr>
      </p:pic>
    </p:spTree>
    <p:extLst>
      <p:ext uri="{BB962C8B-B14F-4D97-AF65-F5344CB8AC3E}">
        <p14:creationId xmlns:p14="http://schemas.microsoft.com/office/powerpoint/2010/main" val="3291472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2024" y="0"/>
            <a:ext cx="9156024" cy="6858001"/>
          </a:xfrm>
        </p:spPr>
      </p:pic>
    </p:spTree>
    <p:extLst>
      <p:ext uri="{BB962C8B-B14F-4D97-AF65-F5344CB8AC3E}">
        <p14:creationId xmlns:p14="http://schemas.microsoft.com/office/powerpoint/2010/main" val="376785554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TotalTime>
  <Words>173</Words>
  <Application>Microsoft Office PowerPoint</Application>
  <PresentationFormat>Экран (4:3)</PresentationFormat>
  <Paragraphs>7</Paragraphs>
  <Slides>23</Slides>
  <Notes>0</Notes>
  <HiddenSlides>0</HiddenSlides>
  <MMClips>1</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AG_Garamond</vt:lpstr>
      <vt:lpstr>Andalus</vt:lpstr>
      <vt:lpstr>Arial</vt:lpstr>
      <vt:lpstr>Calibri</vt:lpstr>
      <vt:lpstr>Decor6Di</vt:lpstr>
      <vt:lpstr>Тема Office</vt:lpstr>
      <vt:lpstr>ВОЕННАЯ  ТЕХНИКА   УЧАСТВОВАВШАЯ В  ГОДЫ  ВЕЛИКОЙ ОТЕЧЕСТВЕННОЙ  ВОЙНЫ Воспитатель МДОУ  № 8 «Ягодка» г.Катав-ивановска» Фатихова Л.Н. 1 категории</vt:lpstr>
      <vt:lpstr>Презентация PowerPoint</vt:lpstr>
      <vt:lpstr>Презентация PowerPoint</vt:lpstr>
      <vt:lpstr>Реактивная система залпового огня «КАТЮША»</vt:lpstr>
      <vt:lpstr>Презентация PowerPoint</vt:lpstr>
      <vt:lpstr>Т-34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ВОЕННАЯ  ТЕХНИКА   УЧАСТВОВАВШАЯ В  ГОДЫ  ВЕЛИКОЙ ОТЕЧЕСТВЕННОЙ  ВОЙНЫ</dc:title>
  <dc:creator>user</dc:creator>
  <cp:lastModifiedBy>UserOK</cp:lastModifiedBy>
  <cp:revision>31</cp:revision>
  <dcterms:created xsi:type="dcterms:W3CDTF">2019-05-07T08:08:15Z</dcterms:created>
  <dcterms:modified xsi:type="dcterms:W3CDTF">2024-12-02T11:02:11Z</dcterms:modified>
</cp:coreProperties>
</file>