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1" r:id="rId6"/>
    <p:sldId id="260" r:id="rId7"/>
    <p:sldId id="259" r:id="rId8"/>
    <p:sldId id="269" r:id="rId9"/>
    <p:sldId id="258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18A1-5B60-4455-83B5-07B6483A1B37}" type="datetimeFigureOut">
              <a:rPr lang="ru-RU" smtClean="0"/>
              <a:pPr/>
              <a:t>вт 21.04.26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24A1-7383-44D5-8D6B-E76674B95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79823\Desktop\1673538774_gas-kvas-com-p-ekolyata-doshkolyata-risunki-v-detskom-sa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714497"/>
            <a:ext cx="59046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«Эколята —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защитники природы».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420889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МДОУ  «ДС «Ягодка»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г.Катав-Ивановска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первой младшей группы </a:t>
            </a:r>
          </a:p>
          <a:p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Брюханчикова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М.</a:t>
            </a:r>
            <a:r>
              <a:rPr lang="ru-RU" sz="1600" b="1" i="1">
                <a:latin typeface="Arial" panose="020B0604020202020204" pitchFamily="34" charset="0"/>
                <a:cs typeface="Arial" panose="020B0604020202020204" pitchFamily="34" charset="0"/>
              </a:rPr>
              <a:t>И.</a:t>
            </a:r>
          </a:p>
          <a:p>
            <a:r>
              <a:rPr lang="ru-RU" sz="1600" b="1" i="1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квалификационная категория</a:t>
            </a:r>
          </a:p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2026г.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6357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Эколята — друзья и защитники природы». Рассматривание кустарников.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79823\AppData\Local\Microsoft\Windows\INetCache\Content.Word\20230502_103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40640" y="2145650"/>
            <a:ext cx="5362917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63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«Эколята — друзья и защитники природы». Поливаем цветочки.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4_100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36805" y="2135171"/>
            <a:ext cx="5199084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63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«Эколята — друзья и защитники природы».</a:t>
            </a:r>
          </a:p>
          <a:p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Берегите природу- убирайте за собой мусор!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3_104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9202" y="1997706"/>
            <a:ext cx="5362918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14291"/>
            <a:ext cx="6429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Познавательное развитие: «Эколята — друзья и защитники природы».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79823\AppData\Local\Microsoft\Windows\INetCache\Content.Word\20230504_100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0621" y="1939917"/>
            <a:ext cx="5094328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14291"/>
            <a:ext cx="621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Познавательное развитие: «Эколята — друзья и защитники природы».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79823\AppData\Local\Microsoft\Windows\INetCache\Content.Word\20230504_100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2353" y="2055172"/>
            <a:ext cx="5500724" cy="3676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214291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Познавательное развитие: «Эколята — друзья и защитники природы» (рассматривание иллюстраций).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4_095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5395" y="2149457"/>
            <a:ext cx="5227656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5729"/>
            <a:ext cx="6643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«Эколята — друзья и защитники природы». Игра «Кто где живет».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4_101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46461" y="2111202"/>
            <a:ext cx="5436893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5729"/>
            <a:ext cx="6357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Эколята — друзья и защитники природы». Игра «Покормим птиц».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4_100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93140" y="2035961"/>
            <a:ext cx="5572165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428605"/>
            <a:ext cx="657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«Эколята — друзья и защитники природы». Игра «Покормим птиц».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79823\AppData\Local\Microsoft\Windows\INetCache\Content.Word\20230504_101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50933" y="2121044"/>
            <a:ext cx="5313702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428605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«Эколята — друзья и защитники природы».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Наблюдение за птичкой.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79823\AppData\Local\Microsoft\Windows\INetCache\Content.Word\20230502_103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5403" y="2220888"/>
            <a:ext cx="5227639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19302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защитники природы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Компьютер\Desktop\1662552160_19-kartinkof-club-p-novie-i-krasivie-kartinki-ekolyat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«Эколята — друзья и защитники природы». Рассматривание одуванчиков.</a:t>
            </a:r>
            <a:endParaRPr lang="ru-RU" sz="2400" dirty="0"/>
          </a:p>
        </p:txBody>
      </p:sp>
      <p:pic>
        <p:nvPicPr>
          <p:cNvPr id="8" name="Рисунок 7" descr="C:\Users\79823\AppData\Local\Microsoft\Windows\INetCache\Content.Word\20230504_105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21911" y="2092941"/>
            <a:ext cx="5328939" cy="3571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79823283183</dc:creator>
  <cp:lastModifiedBy>UserOK</cp:lastModifiedBy>
  <cp:revision>16</cp:revision>
  <dcterms:created xsi:type="dcterms:W3CDTF">2023-05-03T08:25:25Z</dcterms:created>
  <dcterms:modified xsi:type="dcterms:W3CDTF">2026-04-21T08:44:53Z</dcterms:modified>
</cp:coreProperties>
</file>