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4E86D-6328-438F-A2D1-F13DA5E77667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5A30-3AD7-44E0-A4CB-37B51CEA4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4E86D-6328-438F-A2D1-F13DA5E77667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5A30-3AD7-44E0-A4CB-37B51CEA4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4E86D-6328-438F-A2D1-F13DA5E77667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5A30-3AD7-44E0-A4CB-37B51CEA4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4E86D-6328-438F-A2D1-F13DA5E77667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5A30-3AD7-44E0-A4CB-37B51CEA4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4E86D-6328-438F-A2D1-F13DA5E77667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5A30-3AD7-44E0-A4CB-37B51CEA4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4E86D-6328-438F-A2D1-F13DA5E77667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5A30-3AD7-44E0-A4CB-37B51CEA4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4E86D-6328-438F-A2D1-F13DA5E77667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5A30-3AD7-44E0-A4CB-37B51CEA4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4E86D-6328-438F-A2D1-F13DA5E77667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5A30-3AD7-44E0-A4CB-37B51CEA4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4E86D-6328-438F-A2D1-F13DA5E77667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5A30-3AD7-44E0-A4CB-37B51CEA4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4E86D-6328-438F-A2D1-F13DA5E77667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5A30-3AD7-44E0-A4CB-37B51CEA4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4E86D-6328-438F-A2D1-F13DA5E77667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5A30-3AD7-44E0-A4CB-37B51CEA4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4E86D-6328-438F-A2D1-F13DA5E77667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65A30-3AD7-44E0-A4CB-37B51CEA4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Компьютер\Desktop\918b817e-a478-274e-1f0a-d393b49ba68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Компьютер\Desktop\slide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6" name="Рисунок 5" descr="C:\Users\Компьютер\Desktop\20260507_153647.jpg"/>
          <p:cNvPicPr/>
          <p:nvPr/>
        </p:nvPicPr>
        <p:blipFill>
          <a:blip r:embed="rId3" cstate="print"/>
          <a:srcRect l="34110" t="-5744" r="24576"/>
          <a:stretch>
            <a:fillRect/>
          </a:stretch>
        </p:blipFill>
        <p:spPr bwMode="auto">
          <a:xfrm rot="5400000">
            <a:off x="4857765" y="-428640"/>
            <a:ext cx="928670" cy="178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Компьютер\Desktop\video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Компьютер\Desktop\1693733750_funnyart_club_p_ekolyata_risunki_kartinki_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0"/>
            <a:ext cx="9143999" cy="6858000"/>
          </a:xfrm>
          <a:prstGeom prst="rect">
            <a:avLst/>
          </a:prstGeom>
          <a:noFill/>
        </p:spPr>
      </p:pic>
      <p:pic>
        <p:nvPicPr>
          <p:cNvPr id="5" name="Рисунок 4" descr="C:\Users\Компьютер\Desktop\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347235" y="4418814"/>
            <a:ext cx="2520965" cy="178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Компьютер\Desktop\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715138" y="642919"/>
            <a:ext cx="2286018" cy="1571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Компьютер\Desktop\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3231" y="717555"/>
            <a:ext cx="2786082" cy="1922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Компьютер\Desktop\1693733750_funnyart_club_p_ekolyata_risunki_kartinki_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5" name="Рисунок 4" descr="C:\Users\Компьютер\Desktop\20260505_15435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3683" y="660640"/>
            <a:ext cx="2714644" cy="1821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Компьютер\Desktop\20260506_15534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495080" y="577226"/>
            <a:ext cx="2522399" cy="1796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Компьютер\Desktop\20260507_15302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107522" y="3964787"/>
            <a:ext cx="314327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Компьютер\Desktop\1693733750_funnyart_club_p_ekolyata_risunki_kartinki_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6" name="Рисунок 5" descr="C:\Users\Компьютер\Desktop\20260505_15445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6072166" y="428604"/>
            <a:ext cx="3071834" cy="214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Компьютер\Desktop\20260507_1535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285720" y="500042"/>
            <a:ext cx="2535764" cy="2172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Компьютер\Desktop\20260507_15364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412359" y="4160014"/>
            <a:ext cx="281934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Компьютер</dc:creator>
  <cp:lastModifiedBy>Компьютер</cp:lastModifiedBy>
  <cp:revision>4</cp:revision>
  <dcterms:created xsi:type="dcterms:W3CDTF">2026-05-07T02:37:55Z</dcterms:created>
  <dcterms:modified xsi:type="dcterms:W3CDTF">2026-05-07T15:01:07Z</dcterms:modified>
</cp:coreProperties>
</file>