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E86D-6328-438F-A2D1-F13DA5E77667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5A30-3AD7-44E0-A4CB-37B51CEA4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Компьютер\Desktop\918b817e-a478-274e-1f0a-d393b49ba6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омпьютер\Desktop\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 descr="C:\Users\Компьютер\Desktop\20260507_153647.jpg"/>
          <p:cNvPicPr/>
          <p:nvPr/>
        </p:nvPicPr>
        <p:blipFill>
          <a:blip r:embed="rId3" cstate="print"/>
          <a:srcRect l="34110" t="-5744" r="24576"/>
          <a:stretch>
            <a:fillRect/>
          </a:stretch>
        </p:blipFill>
        <p:spPr bwMode="auto">
          <a:xfrm rot="5400000">
            <a:off x="4857765" y="-428640"/>
            <a:ext cx="928670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омпьютер\Desktop\video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Компьютер\Desktop\1693733750_funnyart_club_p_ekolyata_risunki_kartinki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C:\Users\Компьютер\Desktop\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47235" y="4418814"/>
            <a:ext cx="2520965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мпьютер\Desktop\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15138" y="642919"/>
            <a:ext cx="2286018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омпьютер\Desktop\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231" y="717555"/>
            <a:ext cx="2786082" cy="192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Компьютер\Desktop\1693733750_funnyart_club_p_ekolyata_risunki_kartinki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C:\Users\Компьютер\Desktop\20260505_1543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683" y="660640"/>
            <a:ext cx="2714644" cy="18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омпьютер\Desktop\20260506_1553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95080" y="577226"/>
            <a:ext cx="2522399" cy="179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омпьютер\Desktop\20260507_153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07522" y="3964787"/>
            <a:ext cx="31432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Компьютер\Desktop\1693733750_funnyart_club_p_ekolyata_risunki_kartinki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 descr="C:\Users\Компьютер\Desktop\20260505_154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72166" y="428604"/>
            <a:ext cx="3071834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омпьютер\Desktop\20260507_153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5720" y="500042"/>
            <a:ext cx="2535764" cy="217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омпьютер\Desktop\20260507_1536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12359" y="4160014"/>
            <a:ext cx="281934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4</cp:revision>
  <dcterms:created xsi:type="dcterms:W3CDTF">2026-05-07T02:37:55Z</dcterms:created>
  <dcterms:modified xsi:type="dcterms:W3CDTF">2026-05-07T15:01:07Z</dcterms:modified>
</cp:coreProperties>
</file>