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83" r:id="rId3"/>
    <p:sldId id="278" r:id="rId4"/>
    <p:sldId id="302" r:id="rId5"/>
    <p:sldId id="291" r:id="rId6"/>
    <p:sldId id="286" r:id="rId7"/>
    <p:sldId id="294" r:id="rId8"/>
    <p:sldId id="293" r:id="rId9"/>
    <p:sldId id="295" r:id="rId10"/>
    <p:sldId id="298" r:id="rId11"/>
    <p:sldId id="279" r:id="rId12"/>
    <p:sldId id="276" r:id="rId13"/>
    <p:sldId id="280" r:id="rId14"/>
    <p:sldId id="257" r:id="rId15"/>
    <p:sldId id="299" r:id="rId16"/>
    <p:sldId id="301" r:id="rId17"/>
    <p:sldId id="287" r:id="rId18"/>
    <p:sldId id="300" r:id="rId19"/>
    <p:sldId id="281" r:id="rId20"/>
    <p:sldId id="273" r:id="rId21"/>
    <p:sldId id="263" r:id="rId22"/>
    <p:sldId id="290" r:id="rId23"/>
    <p:sldId id="303" r:id="rId24"/>
    <p:sldId id="304" r:id="rId25"/>
    <p:sldId id="305" r:id="rId26"/>
    <p:sldId id="306" r:id="rId27"/>
    <p:sldId id="289" r:id="rId28"/>
    <p:sldId id="267" r:id="rId29"/>
    <p:sldId id="30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0066"/>
    <a:srgbClr val="FF3399"/>
    <a:srgbClr val="99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32" autoAdjust="0"/>
    <p:restoredTop sz="90891" autoAdjust="0"/>
  </p:normalViewPr>
  <p:slideViewPr>
    <p:cSldViewPr>
      <p:cViewPr varScale="1">
        <p:scale>
          <a:sx n="66" d="100"/>
          <a:sy n="66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2C72A-BE19-4095-900A-BBA4A001916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B0DD7-0974-4A03-A744-AA2AF9083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0DD7-0974-4A03-A744-AA2AF908370E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0DD7-0974-4A03-A744-AA2AF908370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0DD7-0974-4A03-A744-AA2AF908370E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0DD7-0974-4A03-A744-AA2AF908370E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0DD7-0974-4A03-A744-AA2AF908370E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2357430"/>
            <a:ext cx="6696744" cy="121136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ГРУППА «Радуга»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3786190"/>
            <a:ext cx="550072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Воспитатель 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первой категории </a:t>
            </a:r>
          </a:p>
          <a:p>
            <a:pPr algn="ctr"/>
            <a:r>
              <a:rPr lang="ru-RU" sz="2800" dirty="0" err="1" smtClean="0">
                <a:solidFill>
                  <a:srgbClr val="0000FF"/>
                </a:solidFill>
                <a:latin typeface="Monotype Corsiva" panose="03010101010201010101" pitchFamily="66" charset="0"/>
              </a:rPr>
              <a:t>Куфтырева</a:t>
            </a:r>
            <a:r>
              <a:rPr lang="ru-RU" sz="2800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 Ольга Валерьевна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Младший воспитатель</a:t>
            </a:r>
          </a:p>
          <a:p>
            <a:pPr algn="ctr"/>
            <a:r>
              <a:rPr lang="ru-RU" sz="2800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Курбанова  </a:t>
            </a:r>
            <a:r>
              <a:rPr lang="ru-RU" sz="2800" dirty="0" err="1" smtClean="0">
                <a:solidFill>
                  <a:srgbClr val="0000FF"/>
                </a:solidFill>
                <a:latin typeface="Monotype Corsiva" panose="03010101010201010101" pitchFamily="66" charset="0"/>
              </a:rPr>
              <a:t>Гульнара</a:t>
            </a:r>
            <a:r>
              <a:rPr lang="ru-RU" sz="2800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  </a:t>
            </a:r>
            <a:r>
              <a:rPr lang="ru-RU" sz="2800" dirty="0" err="1" smtClean="0">
                <a:solidFill>
                  <a:srgbClr val="0000FF"/>
                </a:solidFill>
                <a:latin typeface="Monotype Corsiva" panose="03010101010201010101" pitchFamily="66" charset="0"/>
              </a:rPr>
              <a:t>Атабаевна</a:t>
            </a:r>
            <a:endParaRPr lang="ru-RU" sz="2800" dirty="0" smtClean="0">
              <a:solidFill>
                <a:srgbClr val="0000FF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800" dirty="0" smtClean="0">
                <a:solidFill>
                  <a:srgbClr val="0000FF"/>
                </a:solidFill>
                <a:latin typeface="Monotype Corsiva" panose="03010101010201010101" pitchFamily="66" charset="0"/>
              </a:rPr>
              <a:t>2020 год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Патриотический уголок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785794"/>
            <a:ext cx="3857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Задача: воспитывать любовь к своей Родине , к родному краю.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IMG_20201119_06255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642918"/>
            <a:ext cx="2857520" cy="380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IMG_20201119_06260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1714488"/>
            <a:ext cx="295264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выпуск 2020\IMG_20200206_15233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72198" y="3357562"/>
            <a:ext cx="307180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46486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16633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Книжный 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уголок «В гостях у книжки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714356"/>
            <a:ext cx="41433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как развитие активной речи является основной задачей развития детей, то в уголке книги подобраны наборы предметных картинок, наборы сюжетных картин. Наши малыши любят, когда мы читаем книги и рассматриваем картинки, поэтому здесь много книг по программе в соответствии с возрастом: сказки, стихи,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548524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58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 формирование навыка слушания, умения обращаться с книгой; формирование и расширение представлений об окружающем мире.</a:t>
            </a:r>
          </a:p>
        </p:txBody>
      </p:sp>
      <p:pic>
        <p:nvPicPr>
          <p:cNvPr id="5122" name="Picture 2" descr="IMG_20201118_14384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29029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IMG_20201118_0914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45082" y="4357695"/>
            <a:ext cx="2498918" cy="2500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выпуск 2020\речевое развитие\IMG_20190916_092035_BURST00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1893073" y="2750339"/>
            <a:ext cx="2571770" cy="207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71737" y="1643050"/>
            <a:ext cx="4223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00FF"/>
                </a:solidFill>
              </a:rPr>
              <a:t>Использование  новых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 технологий.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dirty="0" err="1" smtClean="0">
                <a:solidFill>
                  <a:srgbClr val="0000FF"/>
                </a:solidFill>
              </a:rPr>
              <a:t>Синквен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10" name="Рисунок 9" descr="C:\Users\User\Desktop\фото 2 мл.гр\IMG_20201103_080244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6248" y="3643314"/>
            <a:ext cx="2286016" cy="240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46486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989"/>
            <a:ext cx="4762872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</a:t>
            </a:r>
            <a:b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 искусства 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0"/>
            <a:ext cx="43358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помочь детям познать окружающую действительность, развить у них наблюдательность, воспитать чувство прекрасного и обучить приемам изображения, одновременно осуществляется основная задача изобразительной деятельности - формирование творческих способностей детей в создании выразительных образов различных предметов доступными для данного возраста изобразительными средствами.</a:t>
            </a:r>
          </a:p>
        </p:txBody>
      </p:sp>
      <p:pic>
        <p:nvPicPr>
          <p:cNvPr id="9" name="Рисунок 8" descr="C:\Users\User\AppData\Local\Microsoft\Windows\INetCache\Content.Word\IMG_20200814_091847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14678" y="2571744"/>
            <a:ext cx="314327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IMG_20201118_14355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000109"/>
            <a:ext cx="371046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IMG_20200828_06275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57950" y="3357216"/>
            <a:ext cx="2786050" cy="3719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46043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8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Музыкальная студия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«Мы артисты»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587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81" y="1214422"/>
            <a:ext cx="45455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8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развитие слухового восприятия и внимания; формирование </a:t>
            </a: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исполнительских навыков; развитие творчества детей на основе литературных произведений.</a:t>
            </a:r>
          </a:p>
          <a:p>
            <a:pPr lvl="0" indent="158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Оборудование и материалы, которые есть у нас </a:t>
            </a:r>
            <a:r>
              <a:rPr lang="ru-RU" sz="1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студии: </a:t>
            </a: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набор шумовых коробочек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звучащие игрушки</a:t>
            </a:r>
            <a:r>
              <a:rPr lang="ru-RU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,(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колокольчики, </a:t>
            </a:r>
            <a:r>
              <a:rPr lang="ru-RU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бубны, 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дудочки, </a:t>
            </a:r>
            <a:r>
              <a:rPr lang="ru-RU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металлофоны, барабаны, </a:t>
            </a:r>
            <a:r>
              <a:rPr lang="ru-RU" sz="1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резиновые пищалки, погремушки и др</a:t>
            </a:r>
            <a:r>
              <a:rPr lang="ru-RU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MG_20200826_09152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642918"/>
            <a:ext cx="2409275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G_20200828_0627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28794" y="3357562"/>
            <a:ext cx="2428892" cy="324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IMG_20200826_09083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15074" y="3214686"/>
            <a:ext cx="2571736" cy="342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92815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57554" y="357166"/>
            <a:ext cx="3714776" cy="269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садике чудесном.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«Радуга» живем.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здесь нам интересно,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танцуем и поем.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играем, веселимся.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Грусти, скуки не боимся.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Приходите в гости к нам,         </a:t>
            </a:r>
            <a:endParaRPr lang="ru-RU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рады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вам!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IMG_20200901_09250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488" y="3071810"/>
            <a:ext cx="2643206" cy="3520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IMG_20200901_09303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28604"/>
            <a:ext cx="2500298" cy="333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929058" y="0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Музыка.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User\Desktop\выпуск 2020\2019-12-26\IMG_20191226_110626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72198" y="3000372"/>
            <a:ext cx="2857520" cy="367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43636" y="0"/>
            <a:ext cx="49249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Наша группа «Радуга»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Ждёт детей всегда.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они товарищи,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они друзья!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 лучами солнышка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группе тут живут.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Много интересного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дети узнают !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0"/>
            <a:ext cx="2857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User\Desktop\выпуск 2020\ФЭМП\IMG_20191107_10300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571480"/>
            <a:ext cx="3377572" cy="459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фото 2 мл.гр\IMG_20201026_101335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14678" y="2500306"/>
            <a:ext cx="3000396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0"/>
            <a:ext cx="5165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                          Уголок конструирования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21129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Пусть у нас не кирпичи,</a:t>
            </a:r>
          </a:p>
          <a:p>
            <a:pPr algn="ctr"/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Закалённые в печи,</a:t>
            </a:r>
          </a:p>
          <a:p>
            <a:pPr algn="ctr"/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 много кубиков цветных –</a:t>
            </a:r>
          </a:p>
          <a:p>
            <a:pPr algn="ctr"/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Дом построим мы из 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1421055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к труду мы привыкали,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 конструктивный уголок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игрушки покупали,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думали, что будет толк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кубиков, конструкторов, стамесок,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Напильников, рубанков и гвоздей!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Компьютеры нужны теперь для деток!</a:t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Задумайтесь, родители, скорей!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IMG_20200804_08570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15074" y="3571876"/>
            <a:ext cx="2269676" cy="302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IMG_20200825_08012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14356"/>
            <a:ext cx="2714612" cy="314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989"/>
            <a:ext cx="5429256" cy="576367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Физическое развитие</a:t>
            </a:r>
            <a:b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428605"/>
            <a:ext cx="412155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задача.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здоровья детей; повышение умственной и физической активности  и работоспособности.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начальных представлений о ЗОЖ.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гармоничного физического развития.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интереса к участию в играх, соревнованиях.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 любви к спорту.</a:t>
            </a:r>
          </a:p>
          <a:p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User\AppData\Local\Microsoft\Windows\INetCache\Content.Word\IMG_20200826_070907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571480"/>
            <a:ext cx="271461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AppData\Local\Microsoft\Windows\INetCache\Content.Word\IMG_20200818_090409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929066"/>
            <a:ext cx="25717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фото 2 мл.гр\IMG_20201030_09281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8926" y="3214686"/>
            <a:ext cx="2857488" cy="316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фото 2 мл.гр\IMG_20200930_111913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29290" y="3345176"/>
            <a:ext cx="3214710" cy="351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989"/>
            <a:ext cx="4214810" cy="576367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b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142852"/>
            <a:ext cx="40501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начальных представлений о ЗОЖ</a:t>
            </a:r>
          </a:p>
          <a:p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IMG_20201119_1313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500042"/>
            <a:ext cx="3071802" cy="40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IMG_20201119_13125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1428736"/>
            <a:ext cx="2999913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IMG_20201119_13131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43903" y="2857496"/>
            <a:ext cx="3000097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22120" y="0"/>
            <a:ext cx="3046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Театрализованные игры</a:t>
            </a:r>
            <a:endParaRPr lang="ru-RU" sz="2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295" y="39640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самый распространённый вид детского творчества. Значимость, которой невозможно переоценить. Театрализованные игры способствуют всестороннему развитию детей; развивается речь, память, целеустремлённость, усидчивость, отрабатываются физические навыки (имитация движений различных животных)</a:t>
            </a:r>
          </a:p>
        </p:txBody>
      </p:sp>
      <p:pic>
        <p:nvPicPr>
          <p:cNvPr id="8" name="Рисунок 7" descr="C:\Users\User\AppData\Local\Microsoft\Windows\INetCache\Content.Word\IMG_20200826_071232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14290"/>
            <a:ext cx="300039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AppData\Local\Microsoft\Windows\INetCache\Content.Word\IMG_20200827_09024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40" y="642918"/>
            <a:ext cx="292895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2 мл.гр\IMG_20200803_091704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3071810"/>
            <a:ext cx="3214679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1765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7290" y="3429000"/>
            <a:ext cx="57150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нашей группе 18 детей 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от3 до5 лет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Девочек:8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Мальчиков:10 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Дружно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 руки возьмемся. 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радуге пройдемся. 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всем мы там узнаем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еще умнее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станем!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IMG_20201119_13140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57422" y="357166"/>
            <a:ext cx="4643438" cy="348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2454554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116632"/>
            <a:ext cx="3898776" cy="57606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уголок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75701" y="591276"/>
            <a:ext cx="33607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8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 приветствовать попытки детей самостоятельно обследовать предметы, используя знакомые и новые способы: сравнивать, группировать и классифицировать предметы.</a:t>
            </a:r>
          </a:p>
        </p:txBody>
      </p:sp>
      <p:pic>
        <p:nvPicPr>
          <p:cNvPr id="2050" name="Picture 2" descr="IMG_20200826_06392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95297"/>
            <a:ext cx="2351089" cy="313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IMG_20200807_07454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43174" y="2928934"/>
            <a:ext cx="2928958" cy="358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выпуск 2020\познавательное развитие\IMG_20200127_152406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3357562"/>
            <a:ext cx="314327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071670" y="285728"/>
            <a:ext cx="6615130" cy="119905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Уголки для сюжетно ролевых игр «Больница», «Магазин»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IMG_20200730_08540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42984"/>
            <a:ext cx="2928926" cy="390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IMG_20200729_08122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714488"/>
            <a:ext cx="3071834" cy="4093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2 мл.гр\IMG_20200930_085750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06461" y="3500438"/>
            <a:ext cx="3137539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071670" y="285728"/>
            <a:ext cx="6615130" cy="119905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Уголки для сюжетно ролевых игр «Дом»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IMG_20200904_06323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428736"/>
            <a:ext cx="385481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IMG_20200904_06313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1357298"/>
            <a:ext cx="38620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4008" y="51069"/>
            <a:ext cx="44999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Прогулка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Включает в себя : наблюдения, экспериментальную деятельность труд, подвижные и сюжетно –ролевые игры ,игры с правилами, свободную деятельность детей.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IMG_20200805_09065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2678481" cy="3569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2 мл.гр\IMG_20200805_085643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36" y="2071678"/>
            <a:ext cx="307183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2 мл.гр\IMG_20201028_105421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2692712"/>
            <a:ext cx="3214678" cy="41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011864\Desktop\картинки пчёлки\depositphotos_24943031-Sleeping-bee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176" y="908720"/>
            <a:ext cx="2195736" cy="189339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500042"/>
            <a:ext cx="77509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Культурно гигиенические навыки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IMG_20201013_08204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000108"/>
            <a:ext cx="3321605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IMG_20201118_14380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73763" y="2764899"/>
            <a:ext cx="3070237" cy="4093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IMG_20201118_14380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786050" y="4357694"/>
            <a:ext cx="313967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IMG_20201118_14374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357554" y="928670"/>
            <a:ext cx="3611428" cy="270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011864\Desktop\картинки пчёлки\depositphotos_24943031-Sleeping-bee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176" y="908720"/>
            <a:ext cx="2195736" cy="189339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500042"/>
            <a:ext cx="81795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Алгоритмы группы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IMG_20201118_14375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155103"/>
            <a:ext cx="4286248" cy="321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ravila_povedeniya_v_gruppe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00562" y="857232"/>
            <a:ext cx="4643438" cy="3278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hello_html_m7c43c81b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4286256"/>
            <a:ext cx="4395818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2" descr="796305f3e7fd8008b6d25f1821ea915ec971a73d6304cd5e2be7fc97ad46621d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500562" y="4059098"/>
            <a:ext cx="4643438" cy="279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011864\Desktop\картинки пчёлки\depositphotos_24943031-Sleeping-bee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176" y="908720"/>
            <a:ext cx="2195736" cy="189339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357166"/>
            <a:ext cx="77509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фото 2 мл.гр\IMG_20201119_08161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714356"/>
            <a:ext cx="3071834" cy="307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2 мл.гр\IMG_20200923_085914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57884" y="857232"/>
            <a:ext cx="3286116" cy="397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фото 2 мл.гр\IMG_20200807_100156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14678" y="857232"/>
            <a:ext cx="228601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фото 2 мл.гр\IMG_20201012_073126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786050" y="3713796"/>
            <a:ext cx="3126111" cy="3144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</a:rPr>
              <a:t>Наша столовая.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solidFill>
                  <a:srgbClr val="0000FF"/>
                </a:solidFill>
              </a:rPr>
              <a:t>В детском садике всегда,</a:t>
            </a:r>
            <a:br>
              <a:rPr lang="ru-RU" sz="2000" dirty="0" smtClean="0">
                <a:solidFill>
                  <a:srgbClr val="0000FF"/>
                </a:solidFill>
              </a:rPr>
            </a:br>
            <a:r>
              <a:rPr lang="ru-RU" sz="2000" dirty="0" smtClean="0">
                <a:solidFill>
                  <a:srgbClr val="0000FF"/>
                </a:solidFill>
              </a:rPr>
              <a:t>очень вкусна еда.</a:t>
            </a:r>
            <a:endParaRPr lang="ru-RU" sz="2000" dirty="0">
              <a:solidFill>
                <a:srgbClr val="0000FF"/>
              </a:solidFill>
            </a:endParaRPr>
          </a:p>
        </p:txBody>
      </p:sp>
      <p:pic>
        <p:nvPicPr>
          <p:cNvPr id="7170" name="Picture 2" descr="IMG_20200825_08335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1571612"/>
            <a:ext cx="3479841" cy="464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IMG_20200826_08362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571612"/>
            <a:ext cx="3529531" cy="47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011864\Desktop\картинки пчёлки\depositphotos_24943031-Sleeping-bee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176" y="908720"/>
            <a:ext cx="2195736" cy="18933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31840" y="5949280"/>
            <a:ext cx="1879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Наша спальня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7655" y="299695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Если целый день играть,</a:t>
            </a:r>
            <a:b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Можем даже мы устать.</a:t>
            </a:r>
            <a:b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тогда, спасая нас</a:t>
            </a:r>
            <a:b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 нам приходит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«Тихий час»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IMG_20200827_07451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4143372" cy="5527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011864\Desktop\картинки пчёлки\depositphotos_24943031-Sleeping-bee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176" y="908720"/>
            <a:ext cx="2195736" cy="189339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" y="214290"/>
            <a:ext cx="7429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Наша дружная группа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esktop\фото 2 мл.гр\IMG_20200901_09402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14414" y="714356"/>
            <a:ext cx="657229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64704"/>
            <a:ext cx="6678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раннего детства маленький ребенок активно познает окружающий мир. И поэтому оформление группы в детском саду – это главная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непростая задача.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времени проводят в этом помещении, и им должно быть интересно и комфортно в нем находиться. Кроме того, оформление группы должно нести смысловую нагрузку и включать в себя развивающую информацию для детей.</a:t>
            </a:r>
          </a:p>
          <a:p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постарались сделать окружение для детей ярким, интересным, запоминающимся, эмоциональным, активным, мобильным. Правильно организованная предметно-развивающая среда помогает нам обеспечить гармоничное развитие ребенка, создать эмоционально положительную атмосферу в группе, эффективно развивать индивидуальность каждого ребенка с учетом его склонностей, интересов, уровня активности, устраивать и проводить игры-занятия.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00436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66936" y="499866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Двери Вам мы  открываем,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раздевалку приглашаем!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раздевалке шкафчики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девочек и мальчиков.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И о родителях не забываем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нашу жизнь их посвящаем.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Наша работа начинается с утреннего приема детей в группу.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раздевальной комнате оформлен уголок для родителей, информационные стенды, куда помещается необходимая информация, папки с консультациями, советами, папки-передвижки. Здесь же находится уголок-выставка детских работ по ИЗО и уголок по лепке, где так же выставляются детские работ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IMG_20200825_12415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571480"/>
            <a:ext cx="214634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IMG_20200825_12421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8992" y="3000372"/>
            <a:ext cx="2500330" cy="332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IMG_20200825_12422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12" y="2928934"/>
            <a:ext cx="2444765" cy="3262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642918"/>
            <a:ext cx="2571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Эмоциональное развитие                         </a:t>
            </a:r>
          </a:p>
          <a:p>
            <a:pPr algn="ctr"/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MG_20201118_14282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357298"/>
            <a:ext cx="3108507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IMG_20201118_14292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2496" y="1357298"/>
            <a:ext cx="300150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57818" y="785794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          Правила поведения в группе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214290"/>
            <a:ext cx="4071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коммуникативное           развитие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IMG_20200930_08573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14678" y="3047032"/>
            <a:ext cx="2860669" cy="381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393632" y="2428868"/>
            <a:ext cx="2356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Игровая деятельность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36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989"/>
            <a:ext cx="4762872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безопасности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8825" y="785794"/>
            <a:ext cx="411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помочь детям познать окружающую действительность, развить у них наблюдательность, воспитать 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самосохранения, бережного отношения к своей жизни и здоровью .Расширять  знания о правилах поведения в обществе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AppData\Local\Microsoft\Windows\INetCache\Content.Word\IMG_20200826_07104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285860"/>
            <a:ext cx="3357586" cy="44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IMG_20201119_13142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800000">
            <a:off x="4000496" y="2643182"/>
            <a:ext cx="4792663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989"/>
            <a:ext cx="4762872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8825" y="571480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формирование любознательности, элементарных математических представлений.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G_20201119_06423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785926"/>
            <a:ext cx="3929058" cy="2942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43042" y="1142984"/>
            <a:ext cx="33344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ФЭМП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2050" name="Picture 2" descr="IMG_20201116_082235_BURST00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5450369" y="3193573"/>
            <a:ext cx="3833678" cy="287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IMG_20201016_09030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00430" y="2214554"/>
            <a:ext cx="2714644" cy="360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989"/>
            <a:ext cx="4762872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8825" y="1142984"/>
            <a:ext cx="411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развитие познавательных интересов  детей. Формирование любознательности, элементарных математических представлений.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857232"/>
            <a:ext cx="33344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Окружающий мир. Экология.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3074" name="Picture 2" descr="IMG_20201029_10533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40445" y="2643182"/>
            <a:ext cx="2903555" cy="387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IMG_20201002_09455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40" y="2643182"/>
            <a:ext cx="3057318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IMG_20201005_10355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428736"/>
            <a:ext cx="3337627" cy="443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989"/>
            <a:ext cx="4762872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Уголок по окружающему миру и детскому экспериментированию 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 descr="IMG_20201119_07135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42985"/>
            <a:ext cx="3143240" cy="4194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IMG_20201118_14392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14678" y="3427052"/>
            <a:ext cx="3071834" cy="343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IMG_20201119_07132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15074" y="1071546"/>
            <a:ext cx="2928926" cy="390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214678" y="1142985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</a:t>
            </a:r>
          </a:p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обобщенным способам исследования  разных объектов окружающей жизни, стимулировать использование исследовательских действий.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6106</TotalTime>
  <Words>759</Words>
  <Application>Microsoft Office PowerPoint</Application>
  <PresentationFormat>Экран (4:3)</PresentationFormat>
  <Paragraphs>112</Paragraphs>
  <Slides>29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Уголок безопасности</vt:lpstr>
      <vt:lpstr>Познавательное развитие</vt:lpstr>
      <vt:lpstr>Познавательное развитие</vt:lpstr>
      <vt:lpstr>Уголок по окружающему миру и детскому экспериментированию </vt:lpstr>
      <vt:lpstr>Слайд 10</vt:lpstr>
      <vt:lpstr>Слайд 11</vt:lpstr>
      <vt:lpstr>Художественно- эстетическое развитие Мир искусства </vt:lpstr>
      <vt:lpstr>Слайд 13</vt:lpstr>
      <vt:lpstr>Слайд 14</vt:lpstr>
      <vt:lpstr>Слайд 15</vt:lpstr>
      <vt:lpstr>Слайд 16</vt:lpstr>
      <vt:lpstr>                                    Физическое развитие </vt:lpstr>
      <vt:lpstr>Физическое развитие </vt:lpstr>
      <vt:lpstr>Слайд 19</vt:lpstr>
      <vt:lpstr> Дидактический уголок </vt:lpstr>
      <vt:lpstr>Уголки для сюжетно ролевых игр «Больница», «Магазин»</vt:lpstr>
      <vt:lpstr>Уголки для сюжетно ролевых игр «Дом»</vt:lpstr>
      <vt:lpstr>Слайд 23</vt:lpstr>
      <vt:lpstr>Слайд 24</vt:lpstr>
      <vt:lpstr>Слайд 25</vt:lpstr>
      <vt:lpstr>Слайд 26</vt:lpstr>
      <vt:lpstr>Наша столовая. В детском садике всегда, очень вкусна еда.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1011864</dc:creator>
  <cp:lastModifiedBy>User</cp:lastModifiedBy>
  <cp:revision>204</cp:revision>
  <dcterms:created xsi:type="dcterms:W3CDTF">2017-11-03T19:26:27Z</dcterms:created>
  <dcterms:modified xsi:type="dcterms:W3CDTF">2020-11-20T05:16:53Z</dcterms:modified>
</cp:coreProperties>
</file>