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429132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ЛЭПБУКИ В ДОУ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подготовительная группа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429132"/>
            <a:ext cx="9144000" cy="2428868"/>
          </a:xfrm>
          <a:solidFill>
            <a:schemeClr val="accent4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МДОУ №8 «Ягодка»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 город Катав- </a:t>
            </a:r>
            <a:r>
              <a:rPr lang="ru-RU" smtClean="0">
                <a:solidFill>
                  <a:srgbClr val="00B0F0"/>
                </a:solidFill>
              </a:rPr>
              <a:t>Ивановск</a:t>
            </a:r>
            <a:endParaRPr lang="ru-RU" dirty="0" smtClean="0">
              <a:solidFill>
                <a:srgbClr val="00B0F0"/>
              </a:solidFill>
            </a:endParaRPr>
          </a:p>
          <a:p>
            <a:r>
              <a:rPr lang="ru-RU" dirty="0" smtClean="0">
                <a:solidFill>
                  <a:srgbClr val="00B0F0"/>
                </a:solidFill>
              </a:rPr>
              <a:t>Челябинской области 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Педагог :</a:t>
            </a:r>
            <a:r>
              <a:rPr lang="ru-RU" dirty="0" err="1" smtClean="0">
                <a:solidFill>
                  <a:srgbClr val="00B0F0"/>
                </a:solidFill>
              </a:rPr>
              <a:t>Куфтырева</a:t>
            </a:r>
            <a:r>
              <a:rPr lang="ru-RU" dirty="0" smtClean="0">
                <a:solidFill>
                  <a:srgbClr val="00B0F0"/>
                </a:solidFill>
              </a:rPr>
              <a:t> О.В. 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2020год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2050" name="Picture 2" descr="C:\Users\User\Desktop\01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86116" y="2428868"/>
            <a:ext cx="2500298" cy="187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714620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714620"/>
            <a:ext cx="9144000" cy="414338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User\Desktop\IMG_20200124_123706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857628"/>
            <a:ext cx="285748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IMG_20200124_123836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00760" y="3500438"/>
            <a:ext cx="300036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IMG_20200124_130254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3198857" y="-769997"/>
            <a:ext cx="2643207" cy="418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IMG_20200124_130217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00364" y="2786058"/>
            <a:ext cx="289877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IMG_20200124_130227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785794"/>
            <a:ext cx="292895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500306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500306"/>
            <a:ext cx="9144000" cy="4357694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C:\Users\User\Desktop\IMG_20200124_124006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0298" y="1428736"/>
            <a:ext cx="385765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AppData\Local\Microsoft\Windows\INetCache\Content.Word\IMG_20200124_123955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214554"/>
            <a:ext cx="326110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IMG_20200124_131543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72132" y="4101455"/>
            <a:ext cx="3571868" cy="27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IMG_20200124_131440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4348" y="4286256"/>
            <a:ext cx="4071966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фото 2020\IMG_20200117_082459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071538" y="0"/>
            <a:ext cx="2143140" cy="2428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фото 2020\IMG_20200117_082416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065031" y="0"/>
            <a:ext cx="3078969" cy="3033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429132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429132"/>
            <a:ext cx="9144000" cy="2428868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User\Desktop\IMG_20200124_124519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2395716" y="247458"/>
            <a:ext cx="3792967" cy="3298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IMG_20200124_124538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214422"/>
            <a:ext cx="2853651" cy="370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IMG_20200124_124549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00760" y="1857364"/>
            <a:ext cx="3143240" cy="355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IMG_20200124_124606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428860" y="4071942"/>
            <a:ext cx="4143404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429132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429132"/>
            <a:ext cx="9144000" cy="2428868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User\Desktop\IMG_20200124_124243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78992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IMG_20200124_124148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00364" y="0"/>
            <a:ext cx="2714644" cy="3733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IMG_20200124_12421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09695" y="0"/>
            <a:ext cx="3134305" cy="3750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IMG_20200124_124157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928926" y="3786190"/>
            <a:ext cx="3157609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429132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429132"/>
            <a:ext cx="9144000" cy="2428868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User\Desktop\IMG_20200124_124330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3071802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IMG_20200124_124339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29322" y="-142899"/>
            <a:ext cx="321467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IMG_20200124_124444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3429000"/>
            <a:ext cx="264320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IMG_20200124_124452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143636" y="3500438"/>
            <a:ext cx="2664304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IMG_20200124_124306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014616" y="1352422"/>
            <a:ext cx="3114767" cy="4153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714620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714620"/>
            <a:ext cx="9144000" cy="4143380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10" name="Рисунок 9" descr="C:\Users\User\Desktop\IMG_20200124_141714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>
            <a:off x="-285772" y="500053"/>
            <a:ext cx="4357694" cy="335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IMG_20200124_141741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43306" y="928670"/>
            <a:ext cx="550069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429132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429132"/>
            <a:ext cx="9144000" cy="2428868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C:\Users\User\Desktop\IMG_20200124_140923_BURST001_COVER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28992" y="0"/>
            <a:ext cx="4000528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IMG_20200124_140901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6200000">
            <a:off x="1464443" y="3321847"/>
            <a:ext cx="2571744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IMG_20200124_140909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>
            <a:off x="5607836" y="2035975"/>
            <a:ext cx="2714644" cy="4357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IMG_20200124_140634_BURST002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>
            <a:off x="-285756" y="285756"/>
            <a:ext cx="3929066" cy="3357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21</Words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ЛЭПБУКИ В ДОУ подготовительная группа </vt:lpstr>
      <vt:lpstr>Слайд 2</vt:lpstr>
      <vt:lpstr> </vt:lpstr>
      <vt:lpstr> </vt:lpstr>
      <vt:lpstr> </vt:lpstr>
      <vt:lpstr> </vt:lpstr>
      <vt:lpstr>Слайд 7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ЛЭПБУКИ В ДОУ </dc:title>
  <dc:creator>User</dc:creator>
  <cp:lastModifiedBy>User</cp:lastModifiedBy>
  <cp:revision>17</cp:revision>
  <dcterms:created xsi:type="dcterms:W3CDTF">2020-01-24T07:53:20Z</dcterms:created>
  <dcterms:modified xsi:type="dcterms:W3CDTF">2020-11-20T05:28:07Z</dcterms:modified>
</cp:coreProperties>
</file>