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92" r:id="rId4"/>
    <p:sldId id="258" r:id="rId5"/>
    <p:sldId id="285" r:id="rId6"/>
    <p:sldId id="259" r:id="rId7"/>
    <p:sldId id="289" r:id="rId8"/>
    <p:sldId id="260" r:id="rId9"/>
    <p:sldId id="283" r:id="rId10"/>
    <p:sldId id="294" r:id="rId11"/>
    <p:sldId id="264" r:id="rId12"/>
    <p:sldId id="275" r:id="rId13"/>
    <p:sldId id="298" r:id="rId14"/>
    <p:sldId id="291" r:id="rId15"/>
    <p:sldId id="300" r:id="rId16"/>
    <p:sldId id="279" r:id="rId17"/>
    <p:sldId id="293" r:id="rId18"/>
    <p:sldId id="296" r:id="rId19"/>
    <p:sldId id="29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250" autoAdjust="0"/>
    <p:restoredTop sz="94660"/>
  </p:normalViewPr>
  <p:slideViewPr>
    <p:cSldViewPr>
      <p:cViewPr varScale="1">
        <p:scale>
          <a:sx n="73" d="100"/>
          <a:sy n="73" d="100"/>
        </p:scale>
        <p:origin x="-12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16E1D-59F6-47B2-88F0-9CBD7008DFD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DF76-47D9-4C57-9153-5262C8309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62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6262464" cy="432047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МДОУ № 8 «Ягодка»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928802"/>
            <a:ext cx="7286676" cy="370999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-пространственная среда в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6572296" cy="7254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Сюжетно ролевые игры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1" y="785794"/>
            <a:ext cx="4480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игра:«Дом»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857232"/>
            <a:ext cx="3286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С/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игра «Кухня»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714752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игра:«Салон красоты»                                                       С/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игра: «Больница»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WP_20201119_0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4214818"/>
            <a:ext cx="3000395" cy="218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WP_20201119_00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1357298"/>
            <a:ext cx="3071834" cy="206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WP_20201119_01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0" y="4429132"/>
            <a:ext cx="3057714" cy="2009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79823\AppData\Local\Microsoft\Windows\INetCache\Content.Word\WP_20201119_011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1214422"/>
            <a:ext cx="3143272" cy="2043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WP_20201119_020"/>
          <p:cNvPicPr>
            <a:picLocks noGrp="1" noChangeAspect="1" noChangeArrowheads="1"/>
          </p:cNvPicPr>
          <p:nvPr>
            <p:ph idx="1"/>
          </p:nvPr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57488" y="2928934"/>
            <a:ext cx="3270946" cy="183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714744" y="2357430"/>
            <a:ext cx="1562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игра «Гараж»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Николай\Downloads\шаблон ромаш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8596" y="-571528"/>
            <a:ext cx="8229600" cy="3000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7" descr="C:\Users\Компьютер\Desktop\WP_20200825_024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142984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ьютер\Desktop\WP_20200825_02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857628"/>
            <a:ext cx="3929090" cy="27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Компьютер\Desktop\WP_20201028_008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2" y="1142984"/>
            <a:ext cx="350046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000100" y="714356"/>
            <a:ext cx="4222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Уголок ИЗО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3429000"/>
            <a:ext cx="4782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Музыкальный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785794"/>
            <a:ext cx="2857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лепим»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Компьютер\Desktop\WP_20201118_024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86380" y="3929066"/>
            <a:ext cx="3429024" cy="259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643570" y="3500438"/>
            <a:ext cx="2571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Наше творчество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939784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Компьютер\Desktop\WP_20201023_02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4143380"/>
            <a:ext cx="3929090" cy="2350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3596160"/>
            <a:ext cx="5315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Пальчиковая гимнастика «Моя семья»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Компьютер\Desktop\WP_20200825_01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2285992"/>
            <a:ext cx="2857520" cy="424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0628" y="1428737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Подвижная игра: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«Солнышко и дождик»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Компьютер\Desktop\WP_20201118_021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857232"/>
            <a:ext cx="1571636" cy="273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42910" y="357166"/>
            <a:ext cx="59581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Физкультурный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186634" cy="171451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96160"/>
            <a:ext cx="5315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1428737"/>
            <a:ext cx="32861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714356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Игры с мячиком                                       П/и: «Найди свой домик»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Компьютер\Desktop\WP_20201119_02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285860"/>
            <a:ext cx="31432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Компьютер\Desktop\WP_20201119_024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3990884"/>
            <a:ext cx="3429024" cy="236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Компьютер\Desktop\WP_20201119_027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2" y="4000504"/>
            <a:ext cx="32861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Компьютер\Desktop\WP_20201119_035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628" y="1142984"/>
            <a:ext cx="3357586" cy="211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642910" y="3429000"/>
            <a:ext cx="4849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3567946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П/и: «Пролезь в обруч»                                     П/и: «Путешествие по лесу»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358214" cy="252541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255165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000240"/>
            <a:ext cx="542668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6248" y="857232"/>
            <a:ext cx="485775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Компьютер\Desktop\WP_20200702_02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928934"/>
            <a:ext cx="2286016" cy="3595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85720" y="2357430"/>
            <a:ext cx="5128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с песком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1" descr="C:\Users\Компьютер\Desktop\WP_20201026_005.jpg"/>
          <p:cNvPicPr>
            <a:picLocks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00364" y="4429132"/>
            <a:ext cx="3071834" cy="212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000365" y="3929066"/>
            <a:ext cx="28285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Игры с конструктором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C:\Users\Компьютер\Desktop\WP_20191128_008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00364" y="1857364"/>
            <a:ext cx="135732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1928794" y="1428736"/>
            <a:ext cx="3715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«Тонет не тонет»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:\Users\Компьютер\Desktop\WP_20200702_057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16" y="3500438"/>
            <a:ext cx="185738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6500826" y="2857496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43636" y="2857496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игра: Уложили    куклу спать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C:\Users\Компьютер\Desktop\WP_20200702_020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00562" y="1071546"/>
            <a:ext cx="1643074" cy="269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4500562" y="571480"/>
            <a:ext cx="1857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«Водопад»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428604"/>
            <a:ext cx="5301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/>
              <a:t>Наши любимые игры.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358214" cy="252541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255165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85728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Наши любимые игры на улице.</a:t>
            </a:r>
            <a:endParaRPr lang="ru-RU" sz="2400" b="1" dirty="0"/>
          </a:p>
        </p:txBody>
      </p:sp>
      <p:pic>
        <p:nvPicPr>
          <p:cNvPr id="9" name="Рисунок 8" descr="C:\Users\Компьютер\Desktop\WP_20201014_00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4071942"/>
            <a:ext cx="3714776" cy="226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57158" y="3714752"/>
            <a:ext cx="542668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Д/и:«Собери по цвету»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1" name="Рисунок 10" descr="C:\Users\Компьютер\Desktop\WP_20201118_00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1214422"/>
            <a:ext cx="3286148" cy="233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Компьютер\Desktop\WP_20201118_00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3857628"/>
            <a:ext cx="1785950" cy="267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85786" y="714356"/>
            <a:ext cx="29816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Строим горку для мишки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86116" y="3143248"/>
            <a:ext cx="4786346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Наблюдение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aseline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снежинками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Компьютер\Desktop\s92160627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43702" y="3857628"/>
            <a:ext cx="178595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6286512" y="3429000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П/и: «Прокати мяч»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:\Users\Компьютер\Desktop\WP_20200702_046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429256" y="1071546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5357818" y="785794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72066" y="714356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Игра «Пчелки»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60648"/>
            <a:ext cx="5429256" cy="24342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endParaRPr lang="ru-RU" sz="2800" dirty="0">
              <a:latin typeface="Book Antiqu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4293096"/>
            <a:ext cx="4032448" cy="2232248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pic>
        <p:nvPicPr>
          <p:cNvPr id="10" name="Рисунок 9" descr="C:\Users\Компьютер\Desktop\WP_20201026_00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142984"/>
            <a:ext cx="3214710" cy="216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928794" y="571480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Культурно- гигиенические навыки</a:t>
            </a:r>
            <a:endParaRPr lang="ru-RU" sz="2400" b="1" dirty="0"/>
          </a:p>
        </p:txBody>
      </p:sp>
      <p:pic>
        <p:nvPicPr>
          <p:cNvPr id="2050" name="Picture 2" descr="WP_20201119_00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1357298"/>
            <a:ext cx="383671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Компьютер\Desktop\WP_20201119_037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3714752"/>
            <a:ext cx="4071966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60648"/>
            <a:ext cx="5429256" cy="24342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endParaRPr lang="ru-RU" sz="2800" dirty="0">
              <a:latin typeface="Book Antiqu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4293096"/>
            <a:ext cx="4032448" cy="2232248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57166"/>
            <a:ext cx="4500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Безопасность группы</a:t>
            </a:r>
            <a:endParaRPr lang="ru-RU" sz="2400" b="1" dirty="0"/>
          </a:p>
        </p:txBody>
      </p:sp>
      <p:pic>
        <p:nvPicPr>
          <p:cNvPr id="5123" name="Picture 3" descr="WP_20201119_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428736"/>
            <a:ext cx="3599636" cy="201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WP_20201119_01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3500438"/>
            <a:ext cx="335758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WP_20201119_02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4071942"/>
            <a:ext cx="3783118" cy="227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WP_20201118_04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929190" y="1500174"/>
            <a:ext cx="335758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928670"/>
            <a:ext cx="4857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ПДД         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1000108"/>
            <a:ext cx="23275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Уголок по ПДД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3571876"/>
            <a:ext cx="3973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Папка  по пожарной безопасности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60648"/>
            <a:ext cx="5429256" cy="24342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endParaRPr lang="ru-RU" sz="2800" dirty="0">
              <a:latin typeface="Book Antiqu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4293096"/>
            <a:ext cx="4032448" cy="2232248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57166"/>
            <a:ext cx="4500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Трудовая деятельность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928670"/>
            <a:ext cx="4857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100010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857232"/>
            <a:ext cx="58579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Убираем игрушки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Компьютер\Desktop\WP_20201119_04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357298"/>
            <a:ext cx="32861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Компьютер\Desktop\WP_20201119_04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357298"/>
            <a:ext cx="40719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Компьютер\Desktop\WP_20201119_039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4071942"/>
            <a:ext cx="3500462" cy="2492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Компьютер\Desktop\WP_20201119_044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72066" y="4214818"/>
            <a:ext cx="300039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000100" y="3571876"/>
            <a:ext cx="4532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Уносим чашки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60648"/>
            <a:ext cx="5429256" cy="24342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endParaRPr lang="ru-RU" sz="2800" dirty="0">
              <a:latin typeface="Book Antiqu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4293096"/>
            <a:ext cx="4032448" cy="2232248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57166"/>
            <a:ext cx="4500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928670"/>
            <a:ext cx="4857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100010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3571876"/>
            <a:ext cx="3973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1214422"/>
            <a:ext cx="52149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Группу всю мы показали,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себе мы рассказали.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Вас мы в гости будем ждать,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Нам есть еще,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показать.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Компьютер\Desktop\20190912_083716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143248"/>
            <a:ext cx="4643470" cy="352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22413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группе встречают: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i="1" dirty="0" smtClean="0">
                <a:solidFill>
                  <a:srgbClr val="C00000"/>
                </a:solidFill>
                <a:latin typeface="+mn-lt"/>
              </a:rPr>
            </a:br>
            <a:endParaRPr lang="ru-RU" sz="36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787208" cy="534036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Воспитатель: </a:t>
            </a:r>
            <a:r>
              <a:rPr lang="ru-RU" sz="2400" dirty="0" err="1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Брюханчикова</a:t>
            </a: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Марина Ивановна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Младший воспитатель: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Колбина</a:t>
            </a: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Людмила Викторовна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нашей группе живут 15 ребятишек: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9 отважных мальчиков и 6 симпатичных девочек.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младшая группа «Ромашка»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Дети 1,6-3 лет.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                                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                        </a:t>
            </a:r>
            <a:endParaRPr lang="ru-RU" sz="2400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288"/>
            <a:ext cx="9143999" cy="68622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285784" y="1500174"/>
            <a:ext cx="7572428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Ходим в группу мы «Ромашка»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Расцветаем день за днем. Потому что в группе нашей очень дружно мы живем!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Серединка желтая, лепесточки белые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ребята умные, добрые и смелые.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Эта наша приемная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омпьютер\Desktop\WP_20201118_0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4000528" cy="26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ьютер\Desktop\WP_20201118_0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00504"/>
            <a:ext cx="392909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ьютер\Desktop\WP_20201118_0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071942"/>
            <a:ext cx="39290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ьютер\Desktop\WP_20201118_025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1142984"/>
            <a:ext cx="3929090" cy="276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заботимся о том, чтобы ребенок стал самостоятельным, общительным любознательным, всесторонне  развитым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Компьютер\Desktop\WP_20201026_006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000240"/>
            <a:ext cx="6072230" cy="444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7478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Социально коммуникативное развитие.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F:\1 сентября 2019 М.И\20190902_090836.jpg"/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4143380"/>
            <a:ext cx="3786214" cy="254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Лена фото\IMG_20181019_11113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0760" y="2857496"/>
            <a:ext cx="2428892" cy="365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715008" y="1785926"/>
            <a:ext cx="3000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Развлечение мыльных пузырей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9" y="3000372"/>
            <a:ext cx="4071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Ожидание инсценировки сказки «Курочка Ряба»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6" descr="C:\Users\Компьютер\Desktop\WP_20200312_014.jpg"/>
          <p:cNvPicPr>
            <a:picLocks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1" y="500042"/>
            <a:ext cx="1785950" cy="278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3108" y="1500174"/>
            <a:ext cx="3722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Патриотический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Социально коммуникативное развитие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2643182"/>
            <a:ext cx="3571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Правила в групп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928794" y="5072074"/>
            <a:ext cx="5357850" cy="1054089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7" name="Picture 3" descr="WP_20201119_0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357158" y="1500174"/>
            <a:ext cx="4353388" cy="293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785786" y="1000108"/>
            <a:ext cx="4429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Мое настроение</a:t>
            </a:r>
            <a:endParaRPr lang="ru-RU" dirty="0"/>
          </a:p>
        </p:txBody>
      </p:sp>
      <p:pic>
        <p:nvPicPr>
          <p:cNvPr id="1028" name="Picture 4" descr="WP_20201119_01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357562"/>
            <a:ext cx="422736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358114" cy="10001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76872"/>
            <a:ext cx="7429552" cy="38492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i="1" dirty="0" smtClean="0">
                <a:solidFill>
                  <a:srgbClr val="C00000"/>
                </a:solidFill>
                <a:latin typeface="Bookman Old Style" pitchFamily="18" charset="0"/>
              </a:rPr>
              <a:t>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Компьютер\Desktop\WP_20200825_02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1142985"/>
            <a:ext cx="3643338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ьютер\Desktop\WP_20200826_00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14942" y="1071546"/>
            <a:ext cx="335758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ьютер\Desktop\WP_20201117_003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4429132"/>
            <a:ext cx="3357586" cy="226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ьютер\Desktop\WP_20201117_001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57554" y="4429132"/>
            <a:ext cx="2928958" cy="222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642918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Уголок сенсорного развития                                          Уголок природы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3429000"/>
            <a:ext cx="6143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Дидактические игры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«Разложи по цвету»             «Накорми колобка»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6" descr="C:\Users\Компьютер\Desktop\WP_20200312_014.jpg"/>
          <p:cNvPicPr>
            <a:picLocks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786578" y="4143380"/>
            <a:ext cx="1785950" cy="249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572264" y="3429000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Патриотический      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иколай\Downloads\шаблон рома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6572296" cy="7254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Речевое развитие.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76872"/>
            <a:ext cx="7429552" cy="38492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i="1" dirty="0" smtClean="0">
                <a:solidFill>
                  <a:srgbClr val="C00000"/>
                </a:solidFill>
                <a:latin typeface="Bookman Old Style" pitchFamily="18" charset="0"/>
              </a:rPr>
              <a:t>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Компьютер\Desktop\WP_20200825_02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285860"/>
            <a:ext cx="35004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ьютер\Desktop\WP_20200825_019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43504" y="1285860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00101" y="785794"/>
            <a:ext cx="4480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857232"/>
            <a:ext cx="3286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Театрализованный уголок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Компьютер\Desktop\WP_20201001_006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6" y="4143380"/>
            <a:ext cx="3571900" cy="25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85786" y="3714752"/>
            <a:ext cx="5690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Лена фото\IMG_20181023_085242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429256" y="3714752"/>
            <a:ext cx="192882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378</Words>
  <Application>Microsoft Office PowerPoint</Application>
  <PresentationFormat>Экран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МДОУ № 8 «Ягодка»</vt:lpstr>
      <vt:lpstr>В группе встречают:   </vt:lpstr>
      <vt:lpstr>Слайд 3</vt:lpstr>
      <vt:lpstr>Слайд 4</vt:lpstr>
      <vt:lpstr>Слайд 5</vt:lpstr>
      <vt:lpstr>                         Социально коммуникативное развитие.</vt:lpstr>
      <vt:lpstr>Социально коммуникативное развитие</vt:lpstr>
      <vt:lpstr>Познавательное развитие</vt:lpstr>
      <vt:lpstr>Речевое развитие.</vt:lpstr>
      <vt:lpstr>Сюжетно ролевые игры</vt:lpstr>
      <vt:lpstr>Слайд 11</vt:lpstr>
      <vt:lpstr>                       Физическое развитие</vt:lpstr>
      <vt:lpstr>                Физическое развитие                                                      </vt:lpstr>
      <vt:lpstr>               </vt:lpstr>
      <vt:lpstr>              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Вторая группа раннего возраста «Ромашка»</dc:title>
  <dc:creator>Николай</dc:creator>
  <cp:lastModifiedBy>User</cp:lastModifiedBy>
  <cp:revision>107</cp:revision>
  <dcterms:created xsi:type="dcterms:W3CDTF">2017-02-09T05:32:31Z</dcterms:created>
  <dcterms:modified xsi:type="dcterms:W3CDTF">2020-11-20T03:15:31Z</dcterms:modified>
</cp:coreProperties>
</file>