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1" r:id="rId5"/>
    <p:sldId id="267" r:id="rId6"/>
    <p:sldId id="258" r:id="rId7"/>
    <p:sldId id="259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мои\семинар\depositphotos_32538039-stock-illustration-kids-school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095" r="93" b="98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332656"/>
            <a:ext cx="4536504" cy="2952328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«Мини – музей </a:t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средство </a:t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нравственно- патриотического воспитания детей старшего дошкольного возраста с ТНР»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3429000"/>
            <a:ext cx="3600400" cy="1872208"/>
          </a:xfrm>
        </p:spPr>
        <p:txBody>
          <a:bodyPr>
            <a:noAutofit/>
          </a:bodyPr>
          <a:lstStyle/>
          <a:p>
            <a:pPr lvl="0"/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Подготовили: </a:t>
            </a:r>
          </a:p>
          <a:p>
            <a:pPr lvl="0"/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Еременко Тамара Викторовна, </a:t>
            </a:r>
          </a:p>
          <a:p>
            <a:pPr lvl="0"/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воспитатель высшей категории </a:t>
            </a:r>
          </a:p>
          <a:p>
            <a:pPr lvl="0"/>
            <a:r>
              <a:rPr lang="ru-RU" sz="1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Чарина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Надежда Георгиевна</a:t>
            </a:r>
          </a:p>
          <a:p>
            <a:pPr lvl="0"/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воспитатель высшей категории </a:t>
            </a:r>
          </a:p>
          <a:p>
            <a:pPr lvl="0"/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МБДОУ №87 г. Мурманска</a:t>
            </a:r>
          </a:p>
          <a:p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981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резентации мои\семинар\1613640898_98-p-fon-dlya-prezentatsii-nachalnie-klassi-1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3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F9A250-6596-7C80-7BB5-254C63D92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774" y="602820"/>
            <a:ext cx="4565608" cy="25669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E768BE-9292-DD70-1C50-72A53E1B9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564904"/>
            <a:ext cx="4049415" cy="22701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7BCFCF-F41C-EE15-E6BF-D31C4DB94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774" y="3555294"/>
            <a:ext cx="4565608" cy="256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46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3175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63C5C-8E24-ADAB-AE81-435CDA31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496855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 – музеи: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Музей Русского быта</a:t>
            </a:r>
            <a:b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Народной игрушки</a:t>
            </a:r>
            <a:b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3.Народных промыслов</a:t>
            </a:r>
            <a:b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4.Матрешки</a:t>
            </a:r>
            <a:b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5.Музей Сказки</a:t>
            </a:r>
            <a:b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Музей Военно- морского флота</a:t>
            </a:r>
          </a:p>
        </p:txBody>
      </p:sp>
    </p:spTree>
    <p:extLst>
      <p:ext uri="{BB962C8B-B14F-4D97-AF65-F5344CB8AC3E}">
        <p14:creationId xmlns:p14="http://schemas.microsoft.com/office/powerpoint/2010/main" val="216397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резентации мои\семинар\1613640898_98-p-fon-dlya-prezentatsii-nachalnie-klassi-1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3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192688" cy="7060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Мини музей «Народного быта»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142" y="1021887"/>
            <a:ext cx="4554537" cy="2828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778" y="4011268"/>
            <a:ext cx="3083860" cy="1947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130" y="4016964"/>
            <a:ext cx="3116561" cy="19616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6" y="3999230"/>
            <a:ext cx="3139785" cy="1971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756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3175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006FAC-4828-18DB-CEAE-61F14742B7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714500"/>
            <a:ext cx="2960192" cy="3429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104C5CF-4A7F-2F74-3F90-F521DE6B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 – музеи «Народные промыслы» и «Народная игрушка»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218BB0-0C76-D07F-5BA0-ADCB7CF903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53" y="2377157"/>
            <a:ext cx="4959270" cy="276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967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резентации мои\семинар\1613640898_98-p-fon-dlya-prezentatsii-nachalnie-klassi-1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3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99412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Мини музей «Матрешки»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6" y="936847"/>
            <a:ext cx="2243137" cy="2828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541" y="1161442"/>
            <a:ext cx="4249737" cy="24939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464" y="980457"/>
            <a:ext cx="2103437" cy="27257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14" y="3858119"/>
            <a:ext cx="1633537" cy="2730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859" y="3992485"/>
            <a:ext cx="3975100" cy="23415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633" y="3751978"/>
            <a:ext cx="1689100" cy="2822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642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резентации мои\семинар\1613640898_98-p-fon-dlya-prezentatsii-nachalnie-klassi-1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22" y="-39478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99412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Мини музей «Русская сказка»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C6927E-27F4-0A2F-6D0D-F85CAF69E3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26" y="2364237"/>
            <a:ext cx="2229828" cy="26593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9EC8F7-7450-639B-A43A-17BB8C77BD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080" y="3782080"/>
            <a:ext cx="3131841" cy="24829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E0C9AF-3926-A906-41DC-DE395BD7E5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215" y="1551424"/>
            <a:ext cx="3131840" cy="167874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68733B-6C6D-6D1A-7F24-61129E9151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132" y="1551424"/>
            <a:ext cx="2381489" cy="172229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F8B1893-3774-6203-0B67-8A511F614F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681" y="3962371"/>
            <a:ext cx="2296389" cy="172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2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езентации мои\семинар\1613640898_98-p-fon-dlya-prezentatsii-nachalnie-klassi-108.jpg">
            <a:extLst>
              <a:ext uri="{FF2B5EF4-FFF2-40B4-BE49-F238E27FC236}">
                <a16:creationId xmlns:a16="http://schemas.microsoft.com/office/drawing/2014/main" id="{FCDA2CE1-C971-8302-4CAE-54FA44D86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3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872063-228F-CF38-C57F-87C63E7D5A10}"/>
              </a:ext>
            </a:extLst>
          </p:cNvPr>
          <p:cNvSpPr txBox="1"/>
          <p:nvPr/>
        </p:nvSpPr>
        <p:spPr>
          <a:xfrm>
            <a:off x="1462228" y="563388"/>
            <a:ext cx="6840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«Музей Военно-морского флота»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40A9CF-484C-DFF4-B837-0D83ECC682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55" y="1616602"/>
            <a:ext cx="3141496" cy="41886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4AFCA7-3699-B7F4-8766-869B60B571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396" y="1277471"/>
            <a:ext cx="3428592" cy="25714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EC218A-5B0A-6A96-5D6F-2840F56023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633" y="4077072"/>
            <a:ext cx="4540050" cy="257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73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езентации мои\семинар\1613640898_98-p-fon-dlya-prezentatsii-nachalnie-klassi-108.jpg">
            <a:extLst>
              <a:ext uri="{FF2B5EF4-FFF2-40B4-BE49-F238E27FC236}">
                <a16:creationId xmlns:a16="http://schemas.microsoft.com/office/drawing/2014/main" id="{D613C71D-5ACF-EC2D-ACFA-65BC3713D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3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0F060E-FEBE-BD24-3F91-C2A83A9DF7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9" y="1916832"/>
            <a:ext cx="2936177" cy="331236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C164C6-69F5-0890-1FA5-00B4A281EC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555" y="476672"/>
            <a:ext cx="4265271" cy="24482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BA597A-3106-C940-77E3-A9BDD55AE2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211308"/>
            <a:ext cx="2363884" cy="315184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8D4943-B3B4-C36F-6AA3-A5F8B085C5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558" y="3223552"/>
            <a:ext cx="2652724" cy="316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33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езентации мои\семинар\1613640898_98-p-fon-dlya-prezentatsii-nachalnie-klassi-108.jpg">
            <a:extLst>
              <a:ext uri="{FF2B5EF4-FFF2-40B4-BE49-F238E27FC236}">
                <a16:creationId xmlns:a16="http://schemas.microsoft.com/office/drawing/2014/main" id="{D613C71D-5ACF-EC2D-ACFA-65BC3713D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3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5D8E2A-F656-0FAF-EC07-D939EE4BAC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579" y="878911"/>
            <a:ext cx="3122516" cy="23418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59AFEA-5B5A-582F-E920-735347D98D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351" y="3712735"/>
            <a:ext cx="3122516" cy="23559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27C81D-98AB-688F-CAC1-4BF637ADB2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1"/>
          <a:stretch/>
        </p:blipFill>
        <p:spPr>
          <a:xfrm>
            <a:off x="121281" y="2049854"/>
            <a:ext cx="2191018" cy="26904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610AE5-6858-3FEE-408A-3E670C0E56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295" y="866116"/>
            <a:ext cx="3156635" cy="236747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95C593B-0E4F-2C32-0005-0C0B18C053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959" y="3712736"/>
            <a:ext cx="3266694" cy="235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24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езентации мои\семинар\1613640898_98-p-fon-dlya-prezentatsii-nachalnie-klassi-108.jpg">
            <a:extLst>
              <a:ext uri="{FF2B5EF4-FFF2-40B4-BE49-F238E27FC236}">
                <a16:creationId xmlns:a16="http://schemas.microsoft.com/office/drawing/2014/main" id="{D613C71D-5ACF-EC2D-ACFA-65BC3713D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3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067A29-D329-1764-84E7-23E7EAB32E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68" y="1816413"/>
            <a:ext cx="4300232" cy="32251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72BF23-A271-FBD9-EBF5-270C41D032AC}"/>
              </a:ext>
            </a:extLst>
          </p:cNvPr>
          <p:cNvSpPr txBox="1"/>
          <p:nvPr/>
        </p:nvSpPr>
        <p:spPr>
          <a:xfrm>
            <a:off x="1691680" y="724054"/>
            <a:ext cx="57606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Выставка картин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B2C4EF-F96E-7E09-6C99-0F3E47C2E7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084146"/>
            <a:ext cx="4300230" cy="322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27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езентации мои\семинар\1613640898_98-p-fon-dlya-prezentatsii-nachalnie-klassi-108.jpg">
            <a:extLst>
              <a:ext uri="{FF2B5EF4-FFF2-40B4-BE49-F238E27FC236}">
                <a16:creationId xmlns:a16="http://schemas.microsoft.com/office/drawing/2014/main" id="{D613C71D-5ACF-EC2D-ACFA-65BC3713D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3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1242FE-97BD-BC68-9BC4-59FE7A1A4B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01" y="1240967"/>
            <a:ext cx="2022243" cy="26963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90C4F0-0C1A-A8C2-D8AF-6E96CE5FC2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82" y="4049483"/>
            <a:ext cx="2070852" cy="26963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D50718-FCC7-39FF-6A4B-7D5F90BED3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381" y="1140976"/>
            <a:ext cx="3995936" cy="15268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AC7803-9C1B-65E9-F0C3-D7C92734A50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04"/>
          <a:stretch/>
        </p:blipFill>
        <p:spPr>
          <a:xfrm>
            <a:off x="2524016" y="3057036"/>
            <a:ext cx="3932378" cy="16527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31E737-B9A0-E51E-9F4E-0B95F957DED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2" b="19809"/>
          <a:stretch/>
        </p:blipFill>
        <p:spPr>
          <a:xfrm>
            <a:off x="2544843" y="4938270"/>
            <a:ext cx="3932378" cy="16912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0C4015-F81F-8C5E-B66A-4707A4EF5E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55" y="1233847"/>
            <a:ext cx="2022242" cy="26963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C5C9A2-9A66-4A85-6867-9CF7C65B9D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691" y="4335627"/>
            <a:ext cx="1953970" cy="25119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32706E6-EE97-A2A8-4DEC-30A27DA4ACAA}"/>
              </a:ext>
            </a:extLst>
          </p:cNvPr>
          <p:cNvSpPr txBox="1"/>
          <p:nvPr/>
        </p:nvSpPr>
        <p:spPr>
          <a:xfrm>
            <a:off x="2129195" y="444008"/>
            <a:ext cx="4697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Игротека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69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езентации мои\семинар\1613640898_98-p-fon-dlya-prezentatsii-nachalnie-klassi-108.jpg">
            <a:extLst>
              <a:ext uri="{FF2B5EF4-FFF2-40B4-BE49-F238E27FC236}">
                <a16:creationId xmlns:a16="http://schemas.microsoft.com/office/drawing/2014/main" id="{D613C71D-5ACF-EC2D-ACFA-65BC3713D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3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A06821-59CF-ECFB-56C8-9C095FAA65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4" y="1294327"/>
            <a:ext cx="2635221" cy="197641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2C424F-3160-C371-F5E4-A99367750E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4" y="3568461"/>
            <a:ext cx="2013313" cy="268441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36C547-191F-4959-C17D-7E745E53CA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6" t="7548" r="-1" b="20746"/>
          <a:stretch/>
        </p:blipFill>
        <p:spPr>
          <a:xfrm>
            <a:off x="3404003" y="1294327"/>
            <a:ext cx="2704570" cy="19764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B13F63-1DAE-57E7-DE8C-D503A0F1C3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389" y="3695150"/>
            <a:ext cx="3480612" cy="26104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6A8991-E6C5-5752-0EEB-1EF388FA7C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777" y="2221204"/>
            <a:ext cx="2634039" cy="35120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CCC962-D22E-F01E-610E-F2F65F6D52DC}"/>
              </a:ext>
            </a:extLst>
          </p:cNvPr>
          <p:cNvSpPr txBox="1"/>
          <p:nvPr/>
        </p:nvSpPr>
        <p:spPr>
          <a:xfrm>
            <a:off x="1951072" y="605122"/>
            <a:ext cx="4697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Игротека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541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езентации мои\семинар\1613640898_98-p-fon-dlya-prezentatsii-nachalnie-klassi-108.jpg">
            <a:extLst>
              <a:ext uri="{FF2B5EF4-FFF2-40B4-BE49-F238E27FC236}">
                <a16:creationId xmlns:a16="http://schemas.microsoft.com/office/drawing/2014/main" id="{D613C71D-5ACF-EC2D-ACFA-65BC3713D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3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5C5905-E515-14C5-B5A0-5417424582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26" y="1218177"/>
            <a:ext cx="2725197" cy="20438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5BA2C3-962B-936A-D482-2FC19A3124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24" y="3645024"/>
            <a:ext cx="2725199" cy="20438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3DEE36-C89D-FED6-45AF-5CC371CB13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21"/>
          <a:stretch/>
        </p:blipFill>
        <p:spPr>
          <a:xfrm>
            <a:off x="3145787" y="898885"/>
            <a:ext cx="2014101" cy="23653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9C4F4F-223E-4BEA-B937-24CBE1C10A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866" y="3595925"/>
            <a:ext cx="2014101" cy="26854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80C341-9CE6-AFD5-BC3F-D3524ABFB7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668" y="1240064"/>
            <a:ext cx="2965912" cy="22244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36A117D-999E-8166-4064-E1E1672B798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5" r="10000" b="21651"/>
          <a:stretch/>
        </p:blipFill>
        <p:spPr>
          <a:xfrm>
            <a:off x="5558668" y="3848228"/>
            <a:ext cx="2965912" cy="218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29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езентации мои\семинар\1613640898_98-p-fon-dlya-prezentatsii-nachalnie-klassi-108.jpg">
            <a:extLst>
              <a:ext uri="{FF2B5EF4-FFF2-40B4-BE49-F238E27FC236}">
                <a16:creationId xmlns:a16="http://schemas.microsoft.com/office/drawing/2014/main" id="{D613C71D-5ACF-EC2D-ACFA-65BC3713D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3"/>
            <a:ext cx="9184822" cy="68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90EBD8-ED12-5FA6-070C-427150EDF2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89652"/>
            <a:ext cx="3277101" cy="34786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C22544-7E5A-48A2-FE2D-A6FC0C183A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564904"/>
            <a:ext cx="3427255" cy="34612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50E1B1-A188-35B8-DAD0-0D93EA01381A}"/>
              </a:ext>
            </a:extLst>
          </p:cNvPr>
          <p:cNvSpPr txBox="1"/>
          <p:nvPr/>
        </p:nvSpPr>
        <p:spPr>
          <a:xfrm>
            <a:off x="2243731" y="729266"/>
            <a:ext cx="4697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Библиотека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716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мои\семинар\depositphotos_32538039-stock-illustration-kids-school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095" r="93" b="98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2F7FD1-D892-8CD8-240E-9BB16FAC6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749" y="1268760"/>
            <a:ext cx="4946501" cy="3710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75637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119</Words>
  <Application>Microsoft Office PowerPoint</Application>
  <PresentationFormat>Экран (4:3)</PresentationFormat>
  <Paragraphs>18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«Мини – музей  как средство  нравственно- патриотического воспитания детей старшего дошкольного возраста с ТНР»</vt:lpstr>
      <vt:lpstr>Презентация PowerPoint</vt:lpstr>
      <vt:lpstr>Мини – музеи:  1. Музей Русского быта 2. Народной игрушки 3.Народных промыслов 4.Матрешки 5.Музей Сказки 6. Музей Военно- морского флота</vt:lpstr>
      <vt:lpstr>Мини музей «Народного быта»</vt:lpstr>
      <vt:lpstr>Мини – музеи «Народные промыслы» и «Народная игрушка»</vt:lpstr>
      <vt:lpstr>Мини музей «Матрешки»</vt:lpstr>
      <vt:lpstr>Мини музей «Русская сказка»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Педагогический опыт</dc:title>
  <dc:creator>Nadezhda</dc:creator>
  <cp:lastModifiedBy>Admin</cp:lastModifiedBy>
  <cp:revision>21</cp:revision>
  <dcterms:created xsi:type="dcterms:W3CDTF">2022-03-18T00:55:19Z</dcterms:created>
  <dcterms:modified xsi:type="dcterms:W3CDTF">2024-03-19T20:07:04Z</dcterms:modified>
</cp:coreProperties>
</file>