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7" r:id="rId3"/>
    <p:sldId id="258" r:id="rId4"/>
    <p:sldId id="273" r:id="rId5"/>
    <p:sldId id="275" r:id="rId6"/>
    <p:sldId id="274" r:id="rId7"/>
    <p:sldId id="276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3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5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0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7694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0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775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48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78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5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7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2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2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7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85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60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2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1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836712"/>
            <a:ext cx="76819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Вязание крючком.</a:t>
            </a:r>
          </a:p>
          <a:p>
            <a:pPr algn="ctr"/>
            <a:r>
              <a:rPr lang="ru-RU" sz="5400" b="1" cap="none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Самолетик</a:t>
            </a:r>
            <a:endParaRPr lang="ru-RU" sz="5400" b="1" cap="none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25287"/>
          <a:stretch/>
        </p:blipFill>
        <p:spPr>
          <a:xfrm>
            <a:off x="2311662" y="2591038"/>
            <a:ext cx="4425722" cy="306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5949280"/>
            <a:ext cx="5544616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Педагог ДО: </a:t>
            </a:r>
            <a:r>
              <a:rPr lang="ru-RU" dirty="0" err="1" smtClean="0">
                <a:latin typeface="Comic Sans MS" panose="030F0702030302020204" pitchFamily="66" charset="0"/>
              </a:rPr>
              <a:t>Объедкова</a:t>
            </a:r>
            <a:r>
              <a:rPr lang="ru-RU" dirty="0" smtClean="0">
                <a:latin typeface="Comic Sans MS" panose="030F0702030302020204" pitchFamily="66" charset="0"/>
              </a:rPr>
              <a:t> В.В.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3174" y="2060848"/>
            <a:ext cx="6939186" cy="4691063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Comic Sans MS" pitchFamily="66" charset="0"/>
              </a:rPr>
              <a:t>Для вязания самолетика нам понадобиться </a:t>
            </a:r>
          </a:p>
          <a:p>
            <a:endParaRPr lang="ru-RU" sz="1200" u="sng" dirty="0" smtClean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omic Sans MS" pitchFamily="66" charset="0"/>
              </a:rPr>
              <a:t>Пряжа нужных оттенков </a:t>
            </a:r>
            <a:r>
              <a:rPr lang="en-US" sz="2000" dirty="0" err="1" smtClean="0">
                <a:latin typeface="Comic Sans MS" pitchFamily="66" charset="0"/>
              </a:rPr>
              <a:t>YarnArt</a:t>
            </a:r>
            <a:r>
              <a:rPr lang="en-US" sz="2000" dirty="0" smtClean="0">
                <a:latin typeface="Comic Sans MS" pitchFamily="66" charset="0"/>
              </a:rPr>
              <a:t> JEANS</a:t>
            </a:r>
            <a:endParaRPr lang="ru-RU" sz="2000" dirty="0" smtClean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omic Sans MS" pitchFamily="66" charset="0"/>
              </a:rPr>
              <a:t>Крючок №2,5-3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omic Sans MS" pitchFamily="66" charset="0"/>
              </a:rPr>
              <a:t>Ножницы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omic Sans MS" pitchFamily="66" charset="0"/>
              </a:rPr>
              <a:t>Игла для сшивания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omic Sans MS" pitchFamily="66" charset="0"/>
              </a:rPr>
              <a:t>И пара часов свободного времени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Comic Sans MS" pitchFamily="66" charset="0"/>
              </a:rPr>
              <a:t>Самолетик получается</a:t>
            </a:r>
            <a:r>
              <a:rPr lang="en-US" sz="2000" dirty="0" smtClean="0">
                <a:latin typeface="Comic Sans MS" pitchFamily="66" charset="0"/>
              </a:rPr>
              <a:t> 12-15 </a:t>
            </a:r>
            <a:r>
              <a:rPr lang="ru-RU" sz="2000" dirty="0" smtClean="0">
                <a:latin typeface="Comic Sans MS" pitchFamily="66" charset="0"/>
              </a:rPr>
              <a:t>см (в зависимости от пряжи)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5819775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215611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21883" r="12615" b="23502"/>
          <a:stretch/>
        </p:blipFill>
        <p:spPr>
          <a:xfrm>
            <a:off x="4585004" y="188640"/>
            <a:ext cx="211703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t="7879" r="26619" b="13696"/>
          <a:stretch/>
        </p:blipFill>
        <p:spPr>
          <a:xfrm>
            <a:off x="7020272" y="332656"/>
            <a:ext cx="1872209" cy="291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0" t="12824" r="26260" b="16642"/>
          <a:stretch/>
        </p:blipFill>
        <p:spPr>
          <a:xfrm>
            <a:off x="4483671" y="3356992"/>
            <a:ext cx="3699977" cy="339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14300" r="17713" b="18500"/>
          <a:stretch/>
        </p:blipFill>
        <p:spPr>
          <a:xfrm>
            <a:off x="179512" y="188640"/>
            <a:ext cx="345525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9051" r="20863" b="23750"/>
          <a:stretch/>
        </p:blipFill>
        <p:spPr>
          <a:xfrm>
            <a:off x="5220072" y="44624"/>
            <a:ext cx="345975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9050" r="16401"/>
          <a:stretch/>
        </p:blipFill>
        <p:spPr>
          <a:xfrm rot="16200000">
            <a:off x="2519210" y="1831132"/>
            <a:ext cx="3816424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130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8" r="10486"/>
          <a:stretch/>
        </p:blipFill>
        <p:spPr>
          <a:xfrm>
            <a:off x="539552" y="0"/>
            <a:ext cx="2880320" cy="34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48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334906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12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544616" cy="79208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Все детали готовы, начинаем собирать наш </a:t>
            </a:r>
            <a:r>
              <a:rPr lang="ru-RU" dirty="0" smtClean="0">
                <a:latin typeface="Comic Sans MS" panose="030F0702030302020204" pitchFamily="66" charset="0"/>
              </a:rPr>
              <a:t>самолетик.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45278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71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45432"/>
            <a:ext cx="6408712" cy="4806534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544616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Вышиваем пятиконечную звезду и лобовое стекло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2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9051" r="20075" b="16400"/>
          <a:stretch/>
        </p:blipFill>
        <p:spPr>
          <a:xfrm>
            <a:off x="179512" y="116632"/>
            <a:ext cx="4009121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60" y="3137654"/>
            <a:ext cx="4932040" cy="369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5532" y="764704"/>
            <a:ext cx="4464496" cy="7920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Наш самолетик готов!!!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298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61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Comic Sans MS</vt:lpstr>
      <vt:lpstr>Trebuchet MS</vt:lpstr>
      <vt:lpstr>Wingdings 3</vt:lpstr>
      <vt:lpstr>Грань</vt:lpstr>
      <vt:lpstr>Педагог ДО: Объедкова В.В.</vt:lpstr>
      <vt:lpstr>Презентация PowerPoint</vt:lpstr>
      <vt:lpstr>Презентация PowerPoint</vt:lpstr>
      <vt:lpstr>Презентация PowerPoint</vt:lpstr>
      <vt:lpstr>Презентация PowerPoint</vt:lpstr>
      <vt:lpstr>Все детали готовы, начинаем собирать наш самолетик.</vt:lpstr>
      <vt:lpstr>Вышиваем пятиконечную звезду и лобовое стекло</vt:lpstr>
      <vt:lpstr>Наш самолетик готов!!!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ПАВЕЛ Маскаев</dc:creator>
  <cp:lastModifiedBy>Учетная запись Майкрософт</cp:lastModifiedBy>
  <cp:revision>19</cp:revision>
  <dcterms:created xsi:type="dcterms:W3CDTF">2010-04-24T15:45:21Z</dcterms:created>
  <dcterms:modified xsi:type="dcterms:W3CDTF">2020-04-05T19:10:27Z</dcterms:modified>
</cp:coreProperties>
</file>