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68" r:id="rId2"/>
    <p:sldId id="257" r:id="rId3"/>
    <p:sldId id="280" r:id="rId4"/>
    <p:sldId id="281" r:id="rId5"/>
    <p:sldId id="282" r:id="rId6"/>
    <p:sldId id="284" r:id="rId7"/>
    <p:sldId id="283" r:id="rId8"/>
    <p:sldId id="279" r:id="rId9"/>
    <p:sldId id="27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133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8610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93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8569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9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771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66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25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97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8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23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98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50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46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44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614EB-54AD-45A9-AF1C-E0E30A4FF9F7}" type="datetimeFigureOut">
              <a:rPr lang="ru-RU" smtClean="0"/>
              <a:pPr/>
              <a:t>05.04.2020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F04D6C6B-970E-4BD6-8EB5-AC9388F368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07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.yandex.ru/media/vyazok_ru/cepochka-vozdushnyh-petel-kriuchkom-5cb2112019ea8500b3f5fb9d" TargetMode="External"/><Relationship Id="rId7" Type="http://schemas.openxmlformats.org/officeDocument/2006/relationships/hyperlink" Target="https://zen.yandex.ru/media/vyazok_ru/nezametnoe-ubavlenie-petel-pri-viazanii-kriuchkom-5c98a48b63221300b32f485e" TargetMode="External"/><Relationship Id="rId2" Type="http://schemas.openxmlformats.org/officeDocument/2006/relationships/hyperlink" Target="https://zen.yandex.ru/media/vyazok_ru/kak-pravilno-sdelat-kolco-amigurumi-5caaefff084e0800aff626b5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vyazok.ru/uroki/uroki-na-kruchke/pribavki" TargetMode="External"/><Relationship Id="rId5" Type="http://schemas.openxmlformats.org/officeDocument/2006/relationships/hyperlink" Target="https://zen.yandex.ru/media/vyazok_ru/soedinitelnyi-stolbik-polustolbik-kriuchkom-ss-5cb354ee662beb00b2c22e7a" TargetMode="External"/><Relationship Id="rId4" Type="http://schemas.openxmlformats.org/officeDocument/2006/relationships/hyperlink" Target="https://zen.yandex.ru/media/vyazok_ru/stolbik-bez-nakida-sbn-5cb219f593828900b32ebd1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zen.yandex.ru/media/vyazok_ru/kak-prosto-soedinit-detali-amigurumi-5ce4fddd66490300b4467340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n.yandex.ru/media/vyazok_ru/kak-prosto-soedinit-detali-amigurumi-5ce4fddd66490300b446734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zen.yandex.ru/media/vyazok_ru/viazanye-riukzaki-dlia-igrushek-idei-5d0fae839d85e700b531b33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66" y="836712"/>
            <a:ext cx="853791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Вязание крючком.</a:t>
            </a:r>
          </a:p>
          <a:p>
            <a:pPr algn="ctr"/>
            <a:r>
              <a:rPr lang="ru-RU" sz="54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Пупс Йо-Йо</a:t>
            </a:r>
          </a:p>
          <a:p>
            <a:pPr algn="ctr"/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игрушка </a:t>
            </a:r>
            <a:r>
              <a:rPr lang="ru-RU" sz="36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со сменными </a:t>
            </a:r>
            <a:endParaRPr lang="ru-RU" sz="3600" b="1" spc="150" dirty="0" smtClean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  <a:p>
            <a:pPr algn="ctr"/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комплектами </a:t>
            </a:r>
            <a:r>
              <a:rPr lang="ru-RU" sz="3600" b="1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одежды и </a:t>
            </a:r>
            <a:r>
              <a:rPr lang="ru-RU" sz="3600" b="1" spc="150" dirty="0" smtClean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образами</a:t>
            </a:r>
          </a:p>
          <a:p>
            <a:pPr algn="ctr"/>
            <a:endParaRPr lang="ru-RU" sz="3600" b="1" cap="none" spc="150" dirty="0">
              <a:ln w="11430"/>
              <a:solidFill>
                <a:srgbClr val="00B0F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11560" y="5949280"/>
            <a:ext cx="5544616" cy="79208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Педагог ДО: </a:t>
            </a:r>
            <a:r>
              <a:rPr lang="ru-RU" dirty="0" err="1" smtClean="0">
                <a:latin typeface="Comic Sans MS" panose="030F0702030302020204" pitchFamily="66" charset="0"/>
              </a:rPr>
              <a:t>Объедкова</a:t>
            </a:r>
            <a:r>
              <a:rPr lang="ru-RU" dirty="0" smtClean="0">
                <a:latin typeface="Comic Sans MS" panose="030F0702030302020204" pitchFamily="66" charset="0"/>
              </a:rPr>
              <a:t> В.В.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131659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https://zen.yandex.ru/media/vyazok_ru/pups-ioioviajem-kriuchkom-igrushkku-dlia-bolshih-i-malenkih-detei-5d0b6146ddbc2700af116b00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zen_doc/147743/pub_5d0b6146ddbc2700af116b00_5d0b616db6f01e00afeeb920/scale_2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5160574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99992" y="548680"/>
            <a:ext cx="4434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YS Text"/>
              </a:rPr>
              <a:t>Описание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от автора </a:t>
            </a:r>
            <a:r>
              <a:rPr lang="ru-RU" dirty="0" err="1">
                <a:solidFill>
                  <a:srgbClr val="000000"/>
                </a:solidFill>
                <a:latin typeface="YS Text"/>
              </a:rPr>
              <a:t>Svetik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 пупса Йо-Йо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4509120"/>
            <a:ext cx="64087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режде</a:t>
            </a:r>
            <a:r>
              <a:rPr lang="ru-RU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, чем вязать, посмотрите идеи оформления пупсов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6609"/>
            <a:ext cx="2376264" cy="34164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39703"/>
            <a:ext cx="2048443" cy="30908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962" y="3538351"/>
            <a:ext cx="2147177" cy="3266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2" y="3736295"/>
            <a:ext cx="2136710" cy="3079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86542"/>
            <a:ext cx="2187914" cy="3184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1" y="66829"/>
            <a:ext cx="2173271" cy="33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4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3070889"/>
            <a:ext cx="3386037" cy="3096344"/>
          </a:xfrm>
        </p:spPr>
        <p:txBody>
          <a:bodyPr/>
          <a:lstStyle/>
          <a:p>
            <a:r>
              <a:rPr lang="ru-RU" dirty="0"/>
              <a:t>Петли: </a:t>
            </a:r>
            <a:r>
              <a:rPr lang="ru-RU" dirty="0">
                <a:hlinkClick r:id="rId2"/>
              </a:rPr>
              <a:t>кольцо </a:t>
            </a:r>
            <a:r>
              <a:rPr lang="ru-RU" dirty="0" err="1">
                <a:hlinkClick r:id="rId2"/>
              </a:rPr>
              <a:t>амигуруми</a:t>
            </a:r>
            <a:r>
              <a:rPr lang="ru-RU" dirty="0">
                <a:hlinkClick r:id="rId2"/>
              </a:rPr>
              <a:t> (КА), </a:t>
            </a:r>
            <a:r>
              <a:rPr lang="ru-RU" dirty="0">
                <a:hlinkClick r:id="rId3"/>
              </a:rPr>
              <a:t>воздушная петля (ВП), </a:t>
            </a:r>
            <a:r>
              <a:rPr lang="ru-RU" dirty="0">
                <a:hlinkClick r:id="rId4"/>
              </a:rPr>
              <a:t>столбик без </a:t>
            </a:r>
            <a:r>
              <a:rPr lang="ru-RU" dirty="0" err="1">
                <a:hlinkClick r:id="rId4"/>
              </a:rPr>
              <a:t>накида</a:t>
            </a:r>
            <a:r>
              <a:rPr lang="ru-RU" dirty="0">
                <a:hlinkClick r:id="rId4"/>
              </a:rPr>
              <a:t> (СБН),</a:t>
            </a:r>
            <a:r>
              <a:rPr lang="ru-RU" dirty="0"/>
              <a:t> </a:t>
            </a:r>
            <a:r>
              <a:rPr lang="ru-RU" dirty="0">
                <a:hlinkClick r:id="rId5"/>
              </a:rPr>
              <a:t>соединительный столбик (СС), </a:t>
            </a:r>
            <a:r>
              <a:rPr lang="ru-RU" dirty="0" err="1"/>
              <a:t>полустолбик</a:t>
            </a:r>
            <a:r>
              <a:rPr lang="ru-RU" dirty="0"/>
              <a:t> с </a:t>
            </a:r>
            <a:r>
              <a:rPr lang="ru-RU" dirty="0" err="1"/>
              <a:t>накидом</a:t>
            </a:r>
            <a:r>
              <a:rPr lang="ru-RU" dirty="0"/>
              <a:t> (ПСТ).</a:t>
            </a:r>
          </a:p>
          <a:p>
            <a:r>
              <a:rPr lang="ru-RU" dirty="0"/>
              <a:t>Термины: ПР – </a:t>
            </a:r>
            <a:r>
              <a:rPr lang="ru-RU" dirty="0">
                <a:hlinkClick r:id="rId6"/>
              </a:rPr>
              <a:t>прибавка </a:t>
            </a:r>
            <a:r>
              <a:rPr lang="ru-RU" dirty="0"/>
              <a:t>(2 СБН в одну петлю); У – </a:t>
            </a:r>
            <a:r>
              <a:rPr lang="ru-RU" dirty="0">
                <a:hlinkClick r:id="rId7"/>
              </a:rPr>
              <a:t>убавка </a:t>
            </a:r>
            <a:r>
              <a:rPr lang="ru-RU" dirty="0"/>
              <a:t>(2 СБН провязываем вместе).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996952"/>
            <a:ext cx="3004245" cy="3244219"/>
          </a:xfrm>
        </p:spPr>
        <p:txBody>
          <a:bodyPr>
            <a:noAutofit/>
          </a:bodyPr>
          <a:lstStyle/>
          <a:p>
            <a:r>
              <a:rPr lang="ru-RU" sz="1800" dirty="0"/>
              <a:t>Нам понадобится: пряжа </a:t>
            </a:r>
            <a:r>
              <a:rPr lang="ru-RU" sz="1800" dirty="0" smtClean="0"/>
              <a:t>(</a:t>
            </a:r>
            <a:r>
              <a:rPr lang="ru-RU" sz="1800" dirty="0" err="1" smtClean="0"/>
              <a:t>YarnArt</a:t>
            </a:r>
            <a:r>
              <a:rPr lang="ru-RU" sz="1800" dirty="0" smtClean="0"/>
              <a:t> </a:t>
            </a:r>
            <a:r>
              <a:rPr lang="ru-RU" sz="1800" dirty="0" err="1"/>
              <a:t>Jeans</a:t>
            </a:r>
            <a:r>
              <a:rPr lang="ru-RU" sz="1800" dirty="0"/>
              <a:t> (55% хлопок, 45% </a:t>
            </a:r>
            <a:r>
              <a:rPr lang="ru-RU" sz="1800" dirty="0" err="1"/>
              <a:t>полиакрил</a:t>
            </a:r>
            <a:r>
              <a:rPr lang="ru-RU" sz="1800" dirty="0"/>
              <a:t>; 160м — 50г), крючок № 1,5-2 (я вяжу 1,5, так как вяжу не плотно), безопасные глазки диаметра 9 мм, наполнитель, маркеры для петель, игла, ножницы.</a:t>
            </a:r>
            <a:endParaRPr lang="ru-RU" sz="1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6993" y="260648"/>
            <a:ext cx="657904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Ручная работа Анны </a:t>
            </a:r>
            <a:r>
              <a:rPr lang="ru-RU" sz="32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Утешевой</a:t>
            </a:r>
            <a:endParaRPr lang="ru-RU" sz="32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https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://zen.yandex.ru/vyazok_ru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214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98" y="188640"/>
            <a:ext cx="6194650" cy="6480720"/>
          </a:xfrm>
        </p:spPr>
        <p:txBody>
          <a:bodyPr>
            <a:normAutofit/>
          </a:bodyPr>
          <a:lstStyle/>
          <a:p>
            <a:r>
              <a:rPr lang="ru-RU" sz="1800" dirty="0"/>
              <a:t>Начинаем вязание не с головы или ножек, а с </a:t>
            </a:r>
            <a:r>
              <a:rPr lang="ru-RU" sz="1800" b="1" dirty="0"/>
              <a:t>ручек</a:t>
            </a:r>
            <a:r>
              <a:rPr lang="ru-RU" sz="1800" dirty="0"/>
              <a:t>, так как пришивать мы их не будем, а </a:t>
            </a:r>
            <a:r>
              <a:rPr lang="ru-RU" sz="1800" dirty="0">
                <a:hlinkClick r:id="rId2"/>
              </a:rPr>
              <a:t>ввяжем </a:t>
            </a:r>
            <a:r>
              <a:rPr lang="ru-RU" sz="1800" dirty="0"/>
              <a:t>прямо в полотно:</a:t>
            </a:r>
          </a:p>
          <a:p>
            <a:r>
              <a:rPr lang="ru-RU" sz="1800" dirty="0"/>
              <a:t>1 ряд: 6 СБН в КА;</a:t>
            </a:r>
          </a:p>
          <a:p>
            <a:r>
              <a:rPr lang="ru-RU" sz="1800" dirty="0"/>
              <a:t>2 ряд: 6 ПР (12);</a:t>
            </a:r>
          </a:p>
          <a:p>
            <a:r>
              <a:rPr lang="ru-RU" sz="1800" dirty="0"/>
              <a:t>3 ряд: * ПР, 1 СБН* (18);</a:t>
            </a:r>
          </a:p>
          <a:p>
            <a:r>
              <a:rPr lang="ru-RU" sz="1800" dirty="0"/>
              <a:t>4-5 ряд: 18 СБН;</a:t>
            </a:r>
          </a:p>
          <a:p>
            <a:r>
              <a:rPr lang="ru-RU" sz="1800" dirty="0"/>
              <a:t>6 ряд: *У, 1 СБН* (12).</a:t>
            </a:r>
          </a:p>
          <a:p>
            <a:r>
              <a:rPr lang="ru-RU" sz="1800" dirty="0"/>
              <a:t>7-11 ряд: 12СБН. Набиваем наполнителем нижнюю часть. Сильно не набивайте, нам нужно чтобы ручки свисали вдоль туловища, а пупс не был похож на "стероидного качка".</a:t>
            </a:r>
          </a:p>
          <a:p>
            <a:r>
              <a:rPr lang="ru-RU" sz="1800" dirty="0"/>
              <a:t>12 ряд: *У, 1 СБН* (8);</a:t>
            </a:r>
          </a:p>
          <a:p>
            <a:r>
              <a:rPr lang="ru-RU" sz="1800" dirty="0"/>
              <a:t>13 ряд: 8 СБН. Заканчиваем СС.</a:t>
            </a:r>
          </a:p>
          <a:p>
            <a:r>
              <a:rPr lang="ru-RU" sz="1800" dirty="0"/>
              <a:t>Складываем пополам и провязываем 1 ряд СБН - станет 4 петли, затем вязание откладываем.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61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0648"/>
            <a:ext cx="3347864" cy="25108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16632"/>
            <a:ext cx="50405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Туловище начинаем вязать с </a:t>
            </a:r>
            <a:r>
              <a:rPr lang="ru-RU" b="1" dirty="0">
                <a:solidFill>
                  <a:srgbClr val="000000"/>
                </a:solidFill>
                <a:latin typeface="YS Text"/>
              </a:rPr>
              <a:t>ножек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. Вяжем 2 одинаковые детали с 1 по 18 ряд: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 ряд: 6 СБН в КА;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 ряд: 6 ПР (12);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3 ряд: *ПР, 1 СБН* (18);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4-12 ряд: 18 СБН.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216" y="1870958"/>
            <a:ext cx="509885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На второй ножке, провязав 12 рядов нить не обрезаем, а набираем 2 ВП и с помощью СС закрепляем вязание на другой ножке и вяжем по кругу.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13 ряд: 18 СБН по одной ножке, затем 2 СБН по цепочке из ВП, после этого обвязываем вторую ножку (18СБН) и 2 СБН по второй стороне цепочки из ВП. Итого – 40 СБН;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14 ряд: 40 СБН (40). Смещаем вязание на одну петлю вправо и вешаем маркер.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15 ряд: 9СБН, У, 18 СБН, У, 9 СБН (38);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16 ряд: 9 СБН, У, 16 СБН, У, 9 СБН (36);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17 ряд: 8 СБН, У, 16 СБН, У, 8 СБН (34);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18 ряд: 8 СБН, У, 14 СБН, У, 8 СБН (32);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19 ряд: 7 СБН, У, 14 СБН, У, 7 СБН (30);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20 ряд: 7 СБН, У, 12 СБН, У, 7 СБН (28). Набиваем ножки наполнителем.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396" y="3589828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3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21 ряд: 6 СБН, У, 12 СБН, У, 6 СБН (26);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22 ряд: 6 СБН, У, 10 СБН, У, 6 СБН (24);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23 ряд: 5 СБН, У, 10 СБН, У, 5 СБН (22).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88640"/>
            <a:ext cx="2771800" cy="20788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350100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24 ряд: 5 СБН, в следующие 4 петли </a:t>
            </a:r>
            <a:r>
              <a:rPr lang="ru-RU" dirty="0">
                <a:solidFill>
                  <a:srgbClr val="0077FF"/>
                </a:solidFill>
                <a:latin typeface="YS Text"/>
                <a:hlinkClick r:id="rId3"/>
              </a:rPr>
              <a:t>ввязываем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 первую руку (4СБН), 7СБН, ввязываем вторую руку (4СБН), 2 СБН. Итого – 22 СБН.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25 ряд: 5 СБН, У, 8 СБН, У, 5 СБН (20);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26 ряд: 4 СБН, У, 8 СБН, У, 4 СБН (18).</a:t>
            </a:r>
          </a:p>
          <a:p>
            <a:r>
              <a:rPr lang="ru-RU" dirty="0">
                <a:solidFill>
                  <a:srgbClr val="000000"/>
                </a:solidFill>
                <a:latin typeface="YS Text"/>
              </a:rPr>
              <a:t>Нить обрезаем. Набиваем наполнителем.</a:t>
            </a:r>
            <a:endParaRPr lang="ru-RU" b="0" i="0" dirty="0">
              <a:solidFill>
                <a:srgbClr val="000000"/>
              </a:solidFill>
              <a:effectLst/>
              <a:latin typeface="YS Tex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4068" y="3429000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11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476672"/>
            <a:ext cx="4572000" cy="68018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Вяжем последнюю деталь - </a:t>
            </a:r>
            <a:r>
              <a:rPr lang="ru-RU" sz="1600" b="1" dirty="0">
                <a:solidFill>
                  <a:srgbClr val="000000"/>
                </a:solidFill>
                <a:latin typeface="YS Text"/>
              </a:rPr>
              <a:t>голову</a:t>
            </a:r>
            <a:r>
              <a:rPr lang="ru-RU" sz="1600" dirty="0">
                <a:solidFill>
                  <a:srgbClr val="000000"/>
                </a:solidFill>
                <a:latin typeface="YS Text"/>
              </a:rPr>
              <a:t>: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1 ряд: 6 СБН в КА;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 ряд: 6 ПР (12);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3 ряд: *ПР, 1 СБН* (18);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4 ряд: *2 СБН, ПР* (24);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5 ряд: *ПР, 3 СБН* (30);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6 ряд: *4 СБН, ПР* (36);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7 ряд: *ПР, 5 СБН* (42);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8 ряд: *6 СБН, ПР* (48);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9 ряд: *ПР, 7 СБН* (54);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10-19 ряд: 54 СБН;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20 ряд: *У, 7 СБН* (48);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21 ряд: *6 СБН, У* (42). Вставляем глаза между 15 и 16 рядом, расстояние между отверстиями 4 петли.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22 ряд: *У, 5 СБН* (36);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23 ряд: *4 СБН, У* (30);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24 ряд: *У, 3 СБН* (24);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25 ряд: *2 СБН, У* (18).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Оставляем 20 см нити для пришивания, и отрезаем.</a:t>
            </a:r>
          </a:p>
          <a:p>
            <a:r>
              <a:rPr lang="ru-RU" sz="1600" dirty="0">
                <a:solidFill>
                  <a:srgbClr val="000000"/>
                </a:solidFill>
                <a:latin typeface="YS Text"/>
              </a:rPr>
              <a:t>Плотно набиваем голову наполнителем и пришиваем к туловищу, предварительно для прочности, чтобы избежать запрокидывания, вставить ватные палочки.</a:t>
            </a:r>
          </a:p>
          <a:p>
            <a:r>
              <a:rPr lang="ru-RU" sz="1600" dirty="0"/>
              <a:t/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05273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7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283968" cy="32129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140968"/>
            <a:ext cx="4716016" cy="35370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7894" y="4797152"/>
            <a:ext cx="31272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YS Text"/>
              </a:rPr>
              <a:t>Пупс готов!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9807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"/>
              </a:rPr>
              <a:t>В качестве аксессуара связать рюкзак-торбу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,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или вдохновиться другими идеями вязаных сумок для </a:t>
            </a:r>
            <a:r>
              <a:rPr lang="ru-RU" dirty="0">
                <a:solidFill>
                  <a:srgbClr val="0077FF"/>
                </a:solidFill>
                <a:latin typeface="YS Text"/>
                <a:hlinkClick r:id="rId4"/>
              </a:rPr>
              <a:t>игрушек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039504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199</TotalTime>
  <Words>392</Words>
  <Application>Microsoft Office PowerPoint</Application>
  <PresentationFormat>Экран (4:3)</PresentationFormat>
  <Paragraphs>67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Comic Sans MS</vt:lpstr>
      <vt:lpstr>Trebuchet MS</vt:lpstr>
      <vt:lpstr>Wingdings 3</vt:lpstr>
      <vt:lpstr>YS Text</vt:lpstr>
      <vt:lpstr>Грань</vt:lpstr>
      <vt:lpstr>Педагог ДО: Объедкова В.В.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ПАВЕЛ Маскаев</dc:creator>
  <cp:lastModifiedBy>Учетная запись Майкрософт</cp:lastModifiedBy>
  <cp:revision>25</cp:revision>
  <dcterms:created xsi:type="dcterms:W3CDTF">2010-04-24T15:45:21Z</dcterms:created>
  <dcterms:modified xsi:type="dcterms:W3CDTF">2020-04-05T19:32:39Z</dcterms:modified>
</cp:coreProperties>
</file>