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69" r:id="rId3"/>
    <p:sldId id="263" r:id="rId4"/>
    <p:sldId id="264" r:id="rId5"/>
    <p:sldId id="273" r:id="rId6"/>
    <p:sldId id="274" r:id="rId7"/>
    <p:sldId id="275" r:id="rId8"/>
    <p:sldId id="276" r:id="rId9"/>
    <p:sldId id="278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3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8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3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0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58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47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49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4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4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0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2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CF614EB-54AD-45A9-AF1C-E0E30A4FF9F7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04D6C6B-970E-4BD6-8EB5-AC9388F368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56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kodelka.ru/" TargetMode="External"/><Relationship Id="rId2" Type="http://schemas.openxmlformats.org/officeDocument/2006/relationships/hyperlink" Target="http://www.allwomens.ru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news.knitting-info.ru/" TargetMode="External"/><Relationship Id="rId4" Type="http://schemas.openxmlformats.org/officeDocument/2006/relationships/hyperlink" Target="http://crochet-story.ru/vyazhem-kryuchkom/stolbik-bez-nakid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88640"/>
            <a:ext cx="86052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Вязание крючком.</a:t>
            </a:r>
          </a:p>
          <a:p>
            <a:pPr algn="ctr"/>
            <a:r>
              <a:rPr lang="ru-RU" sz="5400" b="1" cap="all" spc="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Основные приемы.</a:t>
            </a:r>
            <a:endParaRPr lang="ru-RU" sz="5400" b="1" cap="none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40" y="1942966"/>
            <a:ext cx="7344816" cy="4771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Пряжа.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5" name="Содержимое 4" descr="ab40824c0f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232999"/>
            <a:ext cx="5111750" cy="4082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928802"/>
            <a:ext cx="3008313" cy="4691063"/>
          </a:xfrm>
        </p:spPr>
        <p:txBody>
          <a:bodyPr/>
          <a:lstStyle/>
          <a:p>
            <a:r>
              <a:rPr lang="ru-RU" sz="2000" b="1" dirty="0" smtClean="0">
                <a:latin typeface="Comic Sans MS" pitchFamily="66" charset="0"/>
              </a:rPr>
              <a:t>Для вязания крючком можно использовать:</a:t>
            </a:r>
          </a:p>
          <a:p>
            <a:endParaRPr lang="ru-RU" sz="2000" b="1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Деревеньку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Шерсть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Ангора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Comic Sans MS" pitchFamily="66" charset="0"/>
              </a:rPr>
              <a:t>Альпака и др.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Источники информации.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2857497"/>
            <a:ext cx="7096302" cy="309178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hlinkClick r:id="rId2"/>
              </a:rPr>
              <a:t>www.allwomens.ru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hlinkClick r:id="rId3"/>
              </a:rPr>
              <a:t>www.rukodelka.ru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>
                <a:hlinkClick r:id="rId4"/>
              </a:rPr>
              <a:t>http://crochet-story.ru/vyazhem-kryuchkom/stolbik-bez-nakida</a:t>
            </a:r>
            <a:r>
              <a:rPr lang="en-US" sz="3600" dirty="0" smtClean="0">
                <a:hlinkClick r:id="rId4"/>
              </a:rPr>
              <a:t>/</a:t>
            </a:r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hlinkClick r:id="rId5"/>
              </a:rPr>
              <a:t>www.news.knitting-info.ru</a:t>
            </a:r>
            <a:endParaRPr lang="ru-RU" sz="3600" dirty="0" smtClean="0"/>
          </a:p>
          <a:p>
            <a:endParaRPr lang="ru-RU" sz="3600" dirty="0"/>
          </a:p>
          <a:p>
            <a:pPr>
              <a:buFont typeface="Arial" pitchFamily="34" charset="0"/>
              <a:buChar char="•"/>
            </a:pPr>
            <a:endParaRPr lang="ru-RU" sz="3600" dirty="0" smtClean="0"/>
          </a:p>
          <a:p>
            <a:pPr>
              <a:buFont typeface="Arial" pitchFamily="34" charset="0"/>
              <a:buChar char="•"/>
            </a:pPr>
            <a:endParaRPr lang="ru-RU" sz="3600" dirty="0"/>
          </a:p>
          <a:p>
            <a:pPr>
              <a:buFont typeface="Arial" pitchFamily="34" charset="0"/>
              <a:buChar char="•"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008313" cy="1928826"/>
          </a:xfrm>
        </p:spPr>
        <p:txBody>
          <a:bodyPr/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Основные приёмы. Воздушные петли.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428868"/>
            <a:ext cx="3008313" cy="4691063"/>
          </a:xfrm>
        </p:spPr>
        <p:txBody>
          <a:bodyPr/>
          <a:lstStyle/>
          <a:p>
            <a:r>
              <a:rPr lang="ru-RU" sz="2000" dirty="0" smtClean="0">
                <a:latin typeface="Comic Sans MS" pitchFamily="66" charset="0"/>
              </a:rPr>
              <a:t>Воздушная петля служит началом вязания, образуя цепочку из воздушных петель, которая является подготовительным рядом и применяется в вязании всех узоров</a:t>
            </a:r>
            <a:r>
              <a:rPr lang="ru-RU" sz="1200" dirty="0" smtClean="0">
                <a:latin typeface="Comic Sans MS" pitchFamily="66" charset="0"/>
              </a:rPr>
              <a:t>. 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76" y="2393733"/>
            <a:ext cx="5551817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00948" cy="1155686"/>
          </a:xfrm>
        </p:spPr>
        <p:txBody>
          <a:bodyPr/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Основные приёмы. Столбик без накида.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2285992"/>
            <a:ext cx="3008313" cy="3071834"/>
          </a:xfrm>
        </p:spPr>
        <p:txBody>
          <a:bodyPr/>
          <a:lstStyle/>
          <a:p>
            <a:r>
              <a:rPr lang="ru-RU" sz="2000" dirty="0" smtClean="0">
                <a:latin typeface="Comic Sans MS" pitchFamily="66" charset="0"/>
              </a:rPr>
              <a:t>1. Введите крючок во вторую воздушную петлю от крючка, подхватите рабочую нить и протяните ее через первую петлю на крючке. 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28736"/>
            <a:ext cx="3131840" cy="234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365104"/>
            <a:ext cx="3059832" cy="2294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29048" cy="1370000"/>
          </a:xfrm>
        </p:spPr>
        <p:txBody>
          <a:bodyPr/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Основные приёмы. Столбик без накида.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1928802"/>
            <a:ext cx="3008313" cy="4691063"/>
          </a:xfrm>
        </p:spPr>
        <p:txBody>
          <a:bodyPr/>
          <a:lstStyle/>
          <a:p>
            <a:r>
              <a:rPr lang="ru-RU" sz="2000" dirty="0" smtClean="0">
                <a:latin typeface="Comic Sans MS" pitchFamily="66" charset="0"/>
              </a:rPr>
              <a:t>2. Снова подхватите рабочую нить и протяните ее через обе петли на крючке. </a:t>
            </a:r>
          </a:p>
          <a:p>
            <a:endParaRPr lang="ru-RU" sz="2000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3. Введите крючок в следующую петлю основания и повторите пункты 1-2. Продолжите вязание столбиков без накида в каждую петлю цепочки</a:t>
            </a:r>
            <a:r>
              <a:rPr lang="ru-RU" sz="1200" dirty="0" smtClean="0">
                <a:latin typeface="Comic Sans MS" pitchFamily="66" charset="0"/>
              </a:rPr>
              <a:t>.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3050"/>
            <a:ext cx="2956355" cy="22172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88840"/>
            <a:ext cx="3131840" cy="2348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7072"/>
            <a:ext cx="3491880" cy="261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995936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34071"/>
            <a:ext cx="3168352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7032"/>
            <a:ext cx="3840427" cy="28803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19464" y="3318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Вдеваем крючок в следующую воздушную петлю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4695527"/>
            <a:ext cx="3959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Подцепляем рабочую нить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7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Протягиваем рабочую нить сквозь воздушную петлю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404664"/>
            <a:ext cx="3419872" cy="2564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8128"/>
            <a:ext cx="4091947" cy="30689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44008" y="35010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Подцепляем рабочую нить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3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274" y="332656"/>
            <a:ext cx="8435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Протягиваем рабочую нить сквозь две петли на крючке. Это второй столбик без </a:t>
            </a: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накида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5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550496" cy="49128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9274" y="332656"/>
            <a:ext cx="8435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Продолжаем так до конца ряда + воздушная петля на конце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7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Обозначения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68" y="2467094"/>
            <a:ext cx="5225717" cy="35541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84168" y="2852936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Изобразим на схеме полученное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38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172</TotalTime>
  <Words>182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Comic Sans MS</vt:lpstr>
      <vt:lpstr>Corbel</vt:lpstr>
      <vt:lpstr>Wingdings</vt:lpstr>
      <vt:lpstr>Полосы</vt:lpstr>
      <vt:lpstr>Презентация PowerPoint</vt:lpstr>
      <vt:lpstr>Основные приёмы. Воздушные петли.</vt:lpstr>
      <vt:lpstr>Основные приёмы. Столбик без накида.</vt:lpstr>
      <vt:lpstr>Основные приёмы. Столбик без накида.</vt:lpstr>
      <vt:lpstr>Презентация PowerPoint</vt:lpstr>
      <vt:lpstr>Презентация PowerPoint</vt:lpstr>
      <vt:lpstr>Презентация PowerPoint</vt:lpstr>
      <vt:lpstr>Презентация PowerPoint</vt:lpstr>
      <vt:lpstr>Обозначения</vt:lpstr>
      <vt:lpstr>Пряжа.</vt:lpstr>
      <vt:lpstr>Источники информации.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ПАВЕЛ Маскаев</dc:creator>
  <cp:lastModifiedBy>Учетная запись Майкрософт</cp:lastModifiedBy>
  <cp:revision>19</cp:revision>
  <dcterms:created xsi:type="dcterms:W3CDTF">2010-04-24T15:45:21Z</dcterms:created>
  <dcterms:modified xsi:type="dcterms:W3CDTF">2020-04-05T20:43:18Z</dcterms:modified>
</cp:coreProperties>
</file>