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3" autoAdjust="0"/>
    <p:restoredTop sz="94686" autoAdjust="0"/>
  </p:normalViewPr>
  <p:slideViewPr>
    <p:cSldViewPr>
      <p:cViewPr varScale="1">
        <p:scale>
          <a:sx n="59" d="100"/>
          <a:sy n="59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лдинг\Desktop\РЕБ\13150_c805a1e1df391386fa88e595047dfc89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850"/>
            <a:ext cx="9276226" cy="68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Холдинг\Desktop\РЕБ\13150_a815c8b6b7783811453196fb67280188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97"/>
            <a:ext cx="9144000" cy="678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674" y="980728"/>
            <a:ext cx="9163674" cy="5877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Холдинг\Desktop\РЕБ\13150_767d81ba1e7890648bc5e4f6354b61e9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4" y="0"/>
            <a:ext cx="9163674" cy="70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Холдинг\Desktop\РЕБ\13150_caedf001c2f5e77b8fa1ac94c7ea2ce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Холдинг\Desktop\РЕБ\13150_8610449bf3167e2705e1388b0af01d89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78"/>
            <a:ext cx="9144001" cy="683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Холдинг\Desktop\РЕБ\13150_2675bb85bfa214a9344756ac59105e9f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0"/>
            <a:ext cx="9144000" cy="68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Холдинг\Desktop\РЕБ\13150_d1bd690ce8b972342c813f46e0ac212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4"/>
            <a:ext cx="9144000" cy="68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Холдинг\Desktop\РЕБ\13150_348122dc61c1254598272bd41d5beb37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Холдинг\Desktop\РЕБ\13150_eb18b5d661fec4d3899394e74da62e67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08"/>
            <a:ext cx="9144000" cy="68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Холдинг\Desktop\РЕБ\13150_a4d62d87a1bef92c92de254a5e09c7de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64" y="0"/>
            <a:ext cx="91867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Холдинг\Desktop\РЕБ\13150_fa2514827e2ab845c9998a868378af87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58"/>
            <a:ext cx="9143999" cy="682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лдинг\Desktop\РЕБ\13150_9ccd85cb1f91ad110802671ada7c3c1b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Холдинг\Desktop\РЕБ\13150_863124ff00e5d8e3ec1ff0e8ebaf2ad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30" y="0"/>
            <a:ext cx="9159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Холдинг\Desktop\РЕБ\13150_8e493369c8568a0cb69292ba41bbda09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-25829"/>
            <a:ext cx="9173577" cy="68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1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Холдинг\Desktop\РЕБ\13150_bfe28f99860a28edf628d5b0cb65c43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55"/>
            <a:ext cx="9299639" cy="69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Холдинг\Desktop\РЕБ\13150_6d28dce11e2d9e62611136f8a2b0662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34"/>
            <a:ext cx="9144000" cy="687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Холдинг\Desktop\РЕБ\13150_0df174106dfbb901c6d4ad9cd86877c6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65"/>
            <a:ext cx="9144000" cy="682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2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Холдинг\Desktop\РЕБ\13150_37045a80c0425231a472a2ccb6f414c7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9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Холдинг\Desktop\РЕБ\13150_021b2fbf9234c68e222766f63fa4ce1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Холдинг\Desktop\РЕБ\13150_661c44d9494b1a303f616dd61fcb5f6b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??????? ???</dc:creator>
  <cp:lastModifiedBy>Холдинг СИД</cp:lastModifiedBy>
  <cp:revision>2</cp:revision>
  <dcterms:created xsi:type="dcterms:W3CDTF">2019-09-17T11:47:17Z</dcterms:created>
  <dcterms:modified xsi:type="dcterms:W3CDTF">2019-09-17T12:02:09Z</dcterms:modified>
</cp:coreProperties>
</file>