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8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0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8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1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23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3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2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49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1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7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6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6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5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5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A9247F-7114-43D5-B0FE-335D160D4578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4CE22B-11E7-40F5-ADC9-9406512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Итоговое занятие. </a:t>
            </a:r>
            <a:r>
              <a:rPr lang="ru-RU" smtClean="0"/>
              <a:t>Опрос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Очумелые ручки. Город мастеров</a:t>
            </a: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459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Можно ли делать из бумаги одежду?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0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Какиие</a:t>
            </a:r>
            <a:r>
              <a:rPr lang="ru-RU" sz="3200" b="1" dirty="0" smtClean="0">
                <a:solidFill>
                  <a:srgbClr val="002060"/>
                </a:solidFill>
              </a:rPr>
              <a:t> виды аппликации вы знаете?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2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Из чего делают бумагу (вычеркните лишнее)?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i="1" dirty="0" smtClean="0"/>
              <a:t>Из дерева</a:t>
            </a:r>
          </a:p>
          <a:p>
            <a:r>
              <a:rPr lang="ru-RU" sz="2800" b="1" i="1" dirty="0" smtClean="0"/>
              <a:t>Из хлопка</a:t>
            </a:r>
          </a:p>
          <a:p>
            <a:r>
              <a:rPr lang="ru-RU" sz="2800" b="1" i="1" dirty="0" smtClean="0"/>
              <a:t>Из камня</a:t>
            </a:r>
          </a:p>
          <a:p>
            <a:r>
              <a:rPr lang="ru-RU" sz="2800" b="1" i="1" dirty="0" smtClean="0"/>
              <a:t>Из макулатуры</a:t>
            </a:r>
          </a:p>
          <a:p>
            <a:r>
              <a:rPr lang="ru-RU" sz="2800" b="1" i="1" dirty="0" smtClean="0"/>
              <a:t>Из тряпок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6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12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Какой пакет наиболее </a:t>
            </a:r>
            <a:r>
              <a:rPr lang="ru-RU" sz="3200" b="1" dirty="0" err="1" smtClean="0">
                <a:solidFill>
                  <a:srgbClr val="002060"/>
                </a:solidFill>
              </a:rPr>
              <a:t>экологичен</a:t>
            </a:r>
            <a:r>
              <a:rPr lang="ru-RU" sz="3200" b="1" dirty="0" smtClean="0">
                <a:solidFill>
                  <a:srgbClr val="002060"/>
                </a:solidFill>
              </a:rPr>
              <a:t>, из бумаги или из пластика и почему?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8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Почему бумага заменила все прочие материалы для </a:t>
            </a:r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исьма?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0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14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Какой самый древний вид творчества используется в </a:t>
            </a:r>
            <a:r>
              <a:rPr lang="ru-RU" sz="3200" b="1" dirty="0" err="1" smtClean="0">
                <a:solidFill>
                  <a:srgbClr val="002060"/>
                </a:solidFill>
              </a:rPr>
              <a:t>бумагопластике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Рисование </a:t>
            </a:r>
          </a:p>
          <a:p>
            <a:r>
              <a:rPr lang="ru-RU" sz="3200" b="1" i="1" dirty="0" smtClean="0"/>
              <a:t>аппликация</a:t>
            </a:r>
          </a:p>
          <a:p>
            <a:r>
              <a:rPr lang="ru-RU" sz="3200" b="1" i="1" dirty="0" smtClean="0"/>
              <a:t>керамика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81577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Желаю удачи!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Присылайте свои ответы  </a:t>
            </a:r>
            <a:r>
              <a:rPr lang="ru-RU" sz="2800" b="1" dirty="0" smtClean="0"/>
              <a:t>в группу </a:t>
            </a:r>
            <a:r>
              <a:rPr lang="en-US" sz="2800" b="1" dirty="0" smtClean="0"/>
              <a:t>WhatsApp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615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Book Antiqua" panose="02040602050305030304" pitchFamily="18" charset="0"/>
              </a:rPr>
              <a:t/>
            </a:r>
            <a:br>
              <a:rPr lang="ru-RU" sz="4000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Вопрос 1</a:t>
            </a:r>
            <a:r>
              <a:rPr lang="ru-RU" sz="4000" dirty="0" smtClean="0">
                <a:latin typeface="Book Antiqua" panose="02040602050305030304" pitchFamily="18" charset="0"/>
              </a:rPr>
              <a:t/>
            </a:r>
            <a:br>
              <a:rPr lang="ru-RU" sz="4000" dirty="0" smtClean="0">
                <a:latin typeface="Book Antiqua" panose="0204060205030503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 какой стране появилась бумага?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В России</a:t>
            </a:r>
          </a:p>
          <a:p>
            <a:r>
              <a:rPr lang="ru-RU" b="1" dirty="0" smtClean="0"/>
              <a:t>В Китае</a:t>
            </a:r>
          </a:p>
          <a:p>
            <a:r>
              <a:rPr lang="ru-RU" b="1" dirty="0" smtClean="0"/>
              <a:t>В Египте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055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использовали для письма до бумаги?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Какие виды </a:t>
            </a:r>
            <a:r>
              <a:rPr lang="ru-RU" sz="3600" b="1" dirty="0" err="1" smtClean="0">
                <a:solidFill>
                  <a:srgbClr val="002060"/>
                </a:solidFill>
              </a:rPr>
              <a:t>бумагопластики</a:t>
            </a:r>
            <a:r>
              <a:rPr lang="ru-RU" sz="3600" b="1" dirty="0" smtClean="0">
                <a:solidFill>
                  <a:srgbClr val="002060"/>
                </a:solidFill>
              </a:rPr>
              <a:t> вы знаете?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7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Родиной оригами считается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Китай</a:t>
            </a:r>
          </a:p>
          <a:p>
            <a:r>
              <a:rPr lang="ru-RU" b="1" dirty="0" smtClean="0"/>
              <a:t>Англия</a:t>
            </a:r>
          </a:p>
          <a:p>
            <a:r>
              <a:rPr lang="ru-RU" b="1" dirty="0" smtClean="0"/>
              <a:t>Япония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697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Слово «оригами» обозначает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Сложенная бумага</a:t>
            </a:r>
          </a:p>
          <a:p>
            <a:r>
              <a:rPr lang="ru-RU" b="1" dirty="0" smtClean="0"/>
              <a:t>Скрученная бумага</a:t>
            </a:r>
          </a:p>
          <a:p>
            <a:r>
              <a:rPr lang="ru-RU" b="1" dirty="0" smtClean="0"/>
              <a:t>Жёванная бумага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327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6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Квиллинг</a:t>
            </a:r>
            <a:r>
              <a:rPr lang="ru-RU" sz="3200" b="1" dirty="0" smtClean="0">
                <a:solidFill>
                  <a:srgbClr val="002060"/>
                </a:solidFill>
              </a:rPr>
              <a:t> - это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Вид спортивной борьбы</a:t>
            </a:r>
          </a:p>
          <a:p>
            <a:r>
              <a:rPr lang="ru-RU" b="1" dirty="0" smtClean="0"/>
              <a:t>Вид бумажной пластики</a:t>
            </a:r>
          </a:p>
          <a:p>
            <a:r>
              <a:rPr lang="ru-RU" b="1" dirty="0" smtClean="0"/>
              <a:t>Экзотическое растение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803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2237" y="2401454"/>
            <a:ext cx="5181600" cy="3640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Родиной </a:t>
            </a:r>
          </a:p>
          <a:p>
            <a:pPr marL="0" indent="0" algn="ctr">
              <a:buNone/>
            </a:pPr>
            <a:r>
              <a:rPr lang="ru-RU" sz="3200" b="1" dirty="0" err="1">
                <a:solidFill>
                  <a:srgbClr val="002060"/>
                </a:solidFill>
              </a:rPr>
              <a:t>к</a:t>
            </a:r>
            <a:r>
              <a:rPr lang="ru-RU" sz="3200" b="1" dirty="0" err="1" smtClean="0">
                <a:solidFill>
                  <a:srgbClr val="002060"/>
                </a:solidFill>
              </a:rPr>
              <a:t>виллинга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считается: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Европпа</a:t>
            </a:r>
            <a:endParaRPr lang="ru-RU" b="1" i="1" dirty="0" smtClean="0"/>
          </a:p>
          <a:p>
            <a:pPr algn="ctr"/>
            <a:r>
              <a:rPr lang="ru-RU" b="1" i="1" dirty="0" smtClean="0"/>
              <a:t>Россия</a:t>
            </a:r>
          </a:p>
          <a:p>
            <a:pPr algn="ctr"/>
            <a:r>
              <a:rPr lang="ru-RU" b="1" i="1" dirty="0" smtClean="0"/>
              <a:t>Япония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4342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 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квиллинга</a:t>
            </a:r>
            <a:r>
              <a:rPr lang="ru-RU" sz="2800" b="1" dirty="0" smtClean="0">
                <a:solidFill>
                  <a:srgbClr val="002060"/>
                </a:solidFill>
              </a:rPr>
              <a:t> нужны… (вычеркните лишнее)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Зубочистка</a:t>
            </a:r>
          </a:p>
          <a:p>
            <a:r>
              <a:rPr lang="ru-RU" b="1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ожницы</a:t>
            </a:r>
          </a:p>
          <a:p>
            <a:r>
              <a:rPr lang="ru-RU" b="1" dirty="0" smtClean="0"/>
              <a:t>Пассатижи </a:t>
            </a:r>
          </a:p>
          <a:p>
            <a:r>
              <a:rPr lang="ru-RU" b="1" dirty="0" smtClean="0"/>
              <a:t>Клей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87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183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Garamond</vt:lpstr>
      <vt:lpstr>Натуральные материалы</vt:lpstr>
      <vt:lpstr>Итоговое занятие. Опрос</vt:lpstr>
      <vt:lpstr> Вопрос 1  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Желаю удачи!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Acer</dc:creator>
  <cp:lastModifiedBy>ddd ddd</cp:lastModifiedBy>
  <cp:revision>11</cp:revision>
  <dcterms:created xsi:type="dcterms:W3CDTF">2020-05-16T07:36:16Z</dcterms:created>
  <dcterms:modified xsi:type="dcterms:W3CDTF">2020-05-25T05:51:05Z</dcterms:modified>
</cp:coreProperties>
</file>