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 varScale="1">
        <p:scale>
          <a:sx n="115" d="100"/>
          <a:sy n="115" d="100"/>
        </p:scale>
        <p:origin x="13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770079" cy="7358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2071678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Мастер- класс</a:t>
            </a:r>
          </a:p>
          <a:p>
            <a:pPr algn="ctr"/>
            <a:r>
              <a:rPr lang="ru-RU" sz="5400" dirty="0" smtClean="0"/>
              <a:t>«</a:t>
            </a:r>
            <a:r>
              <a:rPr lang="ru-RU" sz="5400" dirty="0" err="1" smtClean="0"/>
              <a:t>Брошь-триколор</a:t>
            </a:r>
            <a:r>
              <a:rPr lang="ru-RU" sz="5400" dirty="0" smtClean="0"/>
              <a:t>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такая оригинальная брошь у нас получилась!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3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535785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мастер-класса: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формирование активной гражданской позиции и самосознания гражданина Российской Федерации, правового самосознания, навыков общественной жизни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Способствовать развитию чувства уважения к историческому прошлому Родины, истории города, школы.</a:t>
            </a:r>
            <a:br>
              <a:rPr lang="ru-RU" sz="2200" dirty="0" smtClean="0"/>
            </a:br>
            <a:r>
              <a:rPr lang="ru-RU" sz="2200" dirty="0" smtClean="0"/>
              <a:t>Воспитывать уважение к Конституции страны, государственной символике, народным традициям.</a:t>
            </a:r>
            <a:br>
              <a:rPr lang="ru-RU" sz="2200" dirty="0" smtClean="0"/>
            </a:br>
            <a:r>
              <a:rPr lang="ru-RU" sz="2200" dirty="0" smtClean="0"/>
              <a:t>Прививать детям чувство гордости за свою страну, город, школу.</a:t>
            </a:r>
            <a:br>
              <a:rPr lang="ru-RU" sz="2200" dirty="0" smtClean="0"/>
            </a:br>
            <a:r>
              <a:rPr lang="ru-RU" sz="2200" dirty="0" smtClean="0"/>
              <a:t>Развивать активность, инициативу, ответственность и умение видеть последствия своего выбора.</a:t>
            </a:r>
            <a:br>
              <a:rPr lang="ru-RU" sz="2200" dirty="0" smtClean="0"/>
            </a:br>
            <a:r>
              <a:rPr lang="ru-RU" sz="2200" dirty="0" smtClean="0"/>
              <a:t>Воспитание культуры отношений, навыков общественной жизни</a:t>
            </a:r>
            <a:br>
              <a:rPr lang="ru-RU" sz="2200" dirty="0" smtClean="0"/>
            </a:br>
            <a:r>
              <a:rPr lang="ru-RU" sz="2200" dirty="0" smtClean="0"/>
              <a:t>Способствовать осознанию учащимися своей причастности к судьбе своего родного города.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142852"/>
            <a:ext cx="5043494" cy="11620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5357850" cy="301379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857884" y="1785926"/>
            <a:ext cx="3143272" cy="32861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Лента красная 5см х40 см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Лента синяя 5 см х40 см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Лента белая 2,5х 40 см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Лента белая 0,5х 20 см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Клей «Момент. Кристалл»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Игла, нитки, английская булавка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Застёжка металлическая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357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214282" y="107133"/>
            <a:ext cx="5000660" cy="3750495"/>
          </a:xfrm>
        </p:spPr>
      </p:pic>
      <p:pic>
        <p:nvPicPr>
          <p:cNvPr id="1026" name="Picture 2" descr="C:\Users\мария\Desktop\мастер-класс броши триколор\фото\IMG_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00240"/>
            <a:ext cx="5190306" cy="33178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5260975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Складываем красную ленту и закрепляем , прошивая ниткой.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2.Стягиваем нить, формируя бант. Для прочности делаем виток вокруг банта и закрепляем.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3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953034" cy="2786082"/>
          </a:xfrm>
        </p:spPr>
      </p:pic>
      <p:pic>
        <p:nvPicPr>
          <p:cNvPr id="11" name="Содержимое 10" descr="IMG_23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428868"/>
            <a:ext cx="5207035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То же делаем и с синей лентой. Накладываем синий бант на красный, закрепляем, делая несколько стежков.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318030" cy="2428892"/>
          </a:xfrm>
        </p:spPr>
      </p:pic>
      <p:pic>
        <p:nvPicPr>
          <p:cNvPr id="8" name="Содержимое 7" descr="IMG_23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191029" cy="2357454"/>
          </a:xfrm>
        </p:spPr>
      </p:pic>
      <p:pic>
        <p:nvPicPr>
          <p:cNvPr id="17410" name="Picture 2" descr="C:\Users\мария\Desktop\мастер-класс броши триколор\фото\IMG_2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4317964" cy="2428855"/>
          </a:xfrm>
          <a:prstGeom prst="rect">
            <a:avLst/>
          </a:prstGeom>
          <a:noFill/>
        </p:spPr>
      </p:pic>
      <p:pic>
        <p:nvPicPr>
          <p:cNvPr id="17411" name="Picture 3" descr="C:\Users\мария\Desktop\мастер-класс броши триколор\фото\IMG_2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46216"/>
            <a:ext cx="4214842" cy="244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Складываем и скрепляем белую ленту 2,5х40 см и соединяем все 3 бантика таким образом, чтобы было видно все. Несколько раз прошиваем.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500042"/>
            <a:ext cx="4826033" cy="2714644"/>
          </a:xfrm>
        </p:spPr>
      </p:pic>
      <p:pic>
        <p:nvPicPr>
          <p:cNvPr id="6" name="Содержимое 5" descr="IMG_23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928802"/>
            <a:ext cx="4826033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Белой лентой  размером 0,5×20 см закрываем место соединения бантов и завязываем. Наша брошь почти готова!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080034" cy="2857520"/>
          </a:xfrm>
        </p:spPr>
      </p:pic>
      <p:pic>
        <p:nvPicPr>
          <p:cNvPr id="6" name="Содержимое 5" descr="IMG_23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73495" y="2357430"/>
            <a:ext cx="4879981" cy="27449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При помощи клея «Момент. Кристалл» прикрепляем застёжку с изнаночной стороны.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719" y="142852"/>
            <a:ext cx="5207035" cy="2928958"/>
          </a:xfrm>
        </p:spPr>
      </p:pic>
      <p:pic>
        <p:nvPicPr>
          <p:cNvPr id="6" name="Содержимое 5" descr="IMG_23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17866" y="2285992"/>
            <a:ext cx="5461037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Цель мастер-класса: формирование активной гражданской позиции и самосознания гражданина Российской Федерации, правового самосознания, навыков общественной жизни Задачи:  Способствовать развитию чувства уважения к историческому прошлому Родины, истории города, школы. Воспитывать уважение к Конституции страны, государственной символике, народным традициям. Прививать детям чувство гордости за свою страну, город, школу. Развивать активность, инициативу, ответственность и умение видеть последствия своего выбора. Воспитание культуры отношений, навыков общественной жизни Способствовать осознанию учащимися своей причастности к судьбе своего родного города. </vt:lpstr>
      <vt:lpstr>Инструменты и материалы</vt:lpstr>
      <vt:lpstr>Презентация PowerPoint</vt:lpstr>
      <vt:lpstr>2.Стягиваем нить, формируя бант. Для прочности делаем виток вокруг банта и закрепляем.</vt:lpstr>
      <vt:lpstr>3. То же делаем и с синей лентой. Накладываем синий бант на красный, закрепляем, делая несколько стежков.</vt:lpstr>
      <vt:lpstr>4. Складываем и скрепляем белую ленту 2,5х40 см и соединяем все 3 бантика таким образом, чтобы было видно все. Несколько раз прошиваем.</vt:lpstr>
      <vt:lpstr>5. Белой лентой  размером 0,5×20 см закрываем место соединения бантов и завязываем. Наша брошь почти готова!</vt:lpstr>
      <vt:lpstr>6. При помощи клея «Момент. Кристалл» прикрепляем застёжку с изнаночной стороны. </vt:lpstr>
      <vt:lpstr>Вот такая оригинальная брошь у нас получилась!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ddd ddd</cp:lastModifiedBy>
  <cp:revision>7</cp:revision>
  <dcterms:created xsi:type="dcterms:W3CDTF">2017-02-06T19:45:16Z</dcterms:created>
  <dcterms:modified xsi:type="dcterms:W3CDTF">2020-06-08T09:06:37Z</dcterms:modified>
</cp:coreProperties>
</file>