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2" r:id="rId2"/>
    <p:sldId id="275" r:id="rId3"/>
    <p:sldId id="276" r:id="rId4"/>
    <p:sldId id="277" r:id="rId5"/>
    <p:sldId id="273" r:id="rId6"/>
    <p:sldId id="256" r:id="rId7"/>
    <p:sldId id="262" r:id="rId8"/>
    <p:sldId id="265" r:id="rId9"/>
    <p:sldId id="260" r:id="rId10"/>
    <p:sldId id="258" r:id="rId11"/>
    <p:sldId id="263" r:id="rId12"/>
    <p:sldId id="264" r:id="rId13"/>
    <p:sldId id="266" r:id="rId14"/>
    <p:sldId id="259" r:id="rId15"/>
    <p:sldId id="268" r:id="rId16"/>
    <p:sldId id="267" r:id="rId17"/>
    <p:sldId id="270" r:id="rId18"/>
    <p:sldId id="269" r:id="rId19"/>
    <p:sldId id="279" r:id="rId20"/>
    <p:sldId id="271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61" autoAdjust="0"/>
  </p:normalViewPr>
  <p:slideViewPr>
    <p:cSldViewPr>
      <p:cViewPr varScale="1">
        <p:scale>
          <a:sx n="88" d="100"/>
          <a:sy n="88" d="100"/>
        </p:scale>
        <p:origin x="-1123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F233E-9EAF-4FC9-8EDF-96DA7F3B0D6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D9DFE-2EF2-4963-8E98-3F53D0E0A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32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D9DFE-2EF2-4963-8E98-3F53D0E0AB2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4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3.bp.blogspot.com/-RXXA46DEgh8/VVmLMPZw8cI/AAAAAAAAB8k/7RWsNgFJy34/s1600/14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plate.ru/yubki/fasony/" TargetMode="External"/><Relationship Id="rId2" Type="http://schemas.openxmlformats.org/officeDocument/2006/relationships/hyperlink" Target="http://wlooks.ru/yubki/s-zapah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search?q=%D0%B2%D0%B8%D0%B4%D1%8B+%D0%B7%D0%B0%D1%81%D1%82%D1%91%D0%B6%D0%B5%D0%BA+%D0%B2+%D1%8E%D0%B1%D0%BA%D0%B5" TargetMode="External"/><Relationship Id="rId4" Type="http://schemas.openxmlformats.org/officeDocument/2006/relationships/hyperlink" Target="http://cutur.ru/publ/garderob/jubki/jubki_s_pugovicami_raznoobrazie_fasonov_i_obrazov/10-1-0-115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80;&#1089;&#1090;&#1086;&#1088;&#1080;&#1103;%202%20&#1084;&#1080;&#1085;.mp4" TargetMode="Externa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988840"/>
            <a:ext cx="6910536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Способы обработки застёжек в юбке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41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208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Тракторная молния-застежка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024" y="1124744"/>
            <a:ext cx="8784976" cy="1405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 форме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напоминает гусеницу трактора. В отличие от спиральной застёжки она состоит из отдельных пластиковых зубьев, закреплённых на тесьме.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Такая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«молния» износостойка, но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менее,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чем металлическая или спиральная и применяется в основном на верхней одежде.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64904"/>
            <a:ext cx="5495242" cy="4180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22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Металлическая застёжка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1814"/>
            <a:ext cx="8229600" cy="1180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По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устройству похожа на тракторную, но зубья сделаны из металла — обычно из латуни или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никеля.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Такая «молния» очень прочна, но иногда может «заедать».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22541"/>
            <a:ext cx="6264696" cy="4353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500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Потайные молнии</a:t>
            </a:r>
            <a:endParaRPr lang="ru-RU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" y="1288280"/>
            <a:ext cx="8229600" cy="820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Зубья молнии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прикрыты тесьмой и практически не видны.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2"/>
          <a:stretch/>
        </p:blipFill>
        <p:spPr bwMode="auto">
          <a:xfrm>
            <a:off x="786492" y="1971412"/>
            <a:ext cx="7529924" cy="4886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235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7" b="26629"/>
          <a:stretch/>
        </p:blipFill>
        <p:spPr bwMode="auto">
          <a:xfrm rot="4461123">
            <a:off x="-424843" y="1205386"/>
            <a:ext cx="3555752" cy="174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74211" y="2826786"/>
            <a:ext cx="3812709" cy="4153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9"/>
          <a:stretch/>
        </p:blipFill>
        <p:spPr bwMode="auto">
          <a:xfrm rot="20248123">
            <a:off x="2868977" y="900700"/>
            <a:ext cx="2997435" cy="3359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60444">
            <a:off x="6440526" y="188163"/>
            <a:ext cx="2261107" cy="281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Декоративные молнии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8" y="3501008"/>
            <a:ext cx="3584852" cy="3335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903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3766"/>
            <a:ext cx="9144000" cy="1782413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Обработка застёжки </a:t>
            </a:r>
            <a:r>
              <a:rPr lang="ru-RU" alt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Приметывание застежки-молнии</a:t>
            </a: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30974" y="2007565"/>
            <a:ext cx="4613026" cy="43550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58700" tIns="45720" rIns="15870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effectLst/>
              </a:rPr>
              <a:t>Под заутюженные сгибы припуска на застежку подкладывают застежку-молнию замком к лицевой стороне изделия и приметывают прямыми сметочными стежками длиной 0,8-1,0 см на расстоянии 0,5 — 0,8 см от сгибов.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effectLst/>
              </a:rPr>
              <a:t>Звенья застежки-молнии должны быть расположены строго между сгибами припуска на застежку и быть не заметны с лицевой стороны юбки.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sng" strike="noStrike" cap="none" normalizeH="0" baseline="0" dirty="0" smtClean="0">
                <a:ln>
                  <a:noFill/>
                </a:ln>
                <a:solidFill>
                  <a:srgbClr val="670A85"/>
                </a:solidFill>
                <a:effectLst/>
                <a:hlinkClick r:id="rId2"/>
              </a:rPr>
              <a:t>  </a:t>
            </a:r>
            <a:endParaRPr kumimoji="0" lang="ru-RU" altLang="ru-RU" sz="2000" b="0" i="0" u="sng" strike="noStrike" cap="none" normalizeH="0" baseline="0" dirty="0" smtClean="0">
              <a:ln>
                <a:noFill/>
              </a:ln>
              <a:solidFill>
                <a:srgbClr val="670A85"/>
              </a:solidFill>
              <a:effectLst/>
            </a:endParaRPr>
          </a:p>
        </p:txBody>
      </p:sp>
      <p:pic>
        <p:nvPicPr>
          <p:cNvPr id="3079" name="Picture 7" descr="http://3.bp.blogspot.com/-RXXA46DEgh8/VVmLMPZw8cI/AAAAAAAAB8k/7RWsNgFJy34/s1600/1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17195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86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471112"/>
            <a:ext cx="8736905" cy="121014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 Притачивание 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застежки-молнии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912936"/>
            <a:ext cx="4114800" cy="4945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Притачивают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застежку-молнию по лицевой стороне юбки швом шириной 0,4 — 0,7 см (в зависимости от свойств ткани и от размеров звеньев застежки-молнии) в один прием, при этом 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используют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однорожковую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лапку. В конце застежки строчка проходит 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перпендикулярно сгибам припуска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застежку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://2.bp.blogspot.com/-TINObfbUWmA/VVmLL07l9EI/AAAAAAAAB9c/gXMIJI8wjJQ/s1600/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00809"/>
            <a:ext cx="4576509" cy="48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688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72677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Окончательная отделка застежки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564957"/>
            <a:ext cx="4214785" cy="3777283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Нитки временного назначения удаляют. Застежку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приутюживают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0"/>
          <a:stretch/>
        </p:blipFill>
        <p:spPr bwMode="auto">
          <a:xfrm>
            <a:off x="20152" y="1700808"/>
            <a:ext cx="4493726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3"/>
            <a:ext cx="3768676" cy="3060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4131060" y="2996952"/>
            <a:ext cx="5000710" cy="3444402"/>
            <a:chOff x="4850498" y="3090755"/>
            <a:chExt cx="3481290" cy="3429000"/>
          </a:xfrm>
        </p:grpSpPr>
        <p:pic>
          <p:nvPicPr>
            <p:cNvPr id="12293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2" r="11466"/>
            <a:stretch/>
          </p:blipFill>
          <p:spPr bwMode="auto">
            <a:xfrm>
              <a:off x="4850498" y="3090755"/>
              <a:ext cx="3481290" cy="3429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2" r="11953"/>
            <a:stretch/>
          </p:blipFill>
          <p:spPr bwMode="auto">
            <a:xfrm>
              <a:off x="6828940" y="5868476"/>
              <a:ext cx="1377831" cy="57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7" name="Picture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47" t="21643"/>
            <a:stretch/>
          </p:blipFill>
          <p:spPr bwMode="auto">
            <a:xfrm rot="5400000">
              <a:off x="5971892" y="5900469"/>
              <a:ext cx="491966" cy="435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8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544133" y="5977080"/>
              <a:ext cx="320495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7749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500" y="274638"/>
            <a:ext cx="46863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Вид с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изнанки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799080"/>
            <a:ext cx="4000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02" y="2492896"/>
            <a:ext cx="4000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" y="116632"/>
            <a:ext cx="4000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446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776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Вид с лица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" y="1252198"/>
            <a:ext cx="4000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12" y="1340768"/>
            <a:ext cx="4000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56217"/>
            <a:ext cx="3852196" cy="293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24896" y="3956216"/>
            <a:ext cx="3852194" cy="293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206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444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Практическая работа</a:t>
            </a:r>
            <a:br>
              <a:rPr lang="ru-RU" sz="2800" b="1" dirty="0" smtClean="0"/>
            </a:b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Обработка застёжки «молния» на юбке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33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92688"/>
          </a:xfrm>
        </p:spPr>
        <p:txBody>
          <a:bodyPr/>
          <a:lstStyle/>
          <a:p>
            <a:r>
              <a:rPr lang="ru-RU" sz="2000" dirty="0" smtClean="0"/>
              <a:t>  Юбки в поясной одежде представлены наибольшим </a:t>
            </a:r>
            <a:r>
              <a:rPr lang="ru-RU" sz="2000" dirty="0"/>
              <a:t>разнообразием моделей и </a:t>
            </a:r>
            <a:r>
              <a:rPr lang="ru-RU" sz="2000" dirty="0" smtClean="0"/>
              <a:t>фасонов</a:t>
            </a:r>
            <a:r>
              <a:rPr lang="ru-RU" sz="2000" dirty="0"/>
              <a:t>. Широкое многообразие видов юбок по покрою 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стилю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дает возможность выбрать идеальную модель, которая скроет недостатки и подчеркнет достоинства фигуры.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74" y="1692184"/>
            <a:ext cx="3947821" cy="260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8" y="4293096"/>
            <a:ext cx="3307050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7"/>
          <a:stretch/>
        </p:blipFill>
        <p:spPr bwMode="auto">
          <a:xfrm>
            <a:off x="4352883" y="2060848"/>
            <a:ext cx="4801580" cy="428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381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молодцы!</a:t>
            </a:r>
            <a:endParaRPr lang="ru-RU" sz="6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8031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Информационные материалы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Егорова Р.И.; </a:t>
            </a:r>
            <a:r>
              <a:rPr lang="ru-RU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Монастырная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В.П. Учись шить: Кн. Для учащихся сред. </a:t>
            </a:r>
            <a:r>
              <a:rPr lang="ru-RU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возраста [Текст ]: /</a:t>
            </a:r>
            <a:r>
              <a:rPr lang="ru-RU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Р.И.Монастырная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М.;Просвещение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1988-158с.;</a:t>
            </a:r>
          </a:p>
          <a:p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Чернякова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В.Н. Технология обработки ткани: Учебник для 6-9 классов </a:t>
            </a:r>
            <a:r>
              <a:rPr lang="ru-RU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общеобразоват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учреждений. - М.: Просвещение, 2004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://wlooks.ru/yubki/s-zapahom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http://www.vplate.ru/yubki/fasony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cutur.ru/publ/garderob/jubki/jubki_s_pugovicami_raznoobrazie_fasonov_i_obrazov/10-1-0-1154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://www.google.com/search?q=%D0%B2%D0%B8%D0%B4%D1%8B+%D0%B7%D0%B0%D1%81%D1%82%D1%91%D0%B6%D0%B5%D0%BA+%D0%B2+%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D1%8E%D0%B1%D0%BA%D0%B5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1599248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r="13700"/>
          <a:stretch/>
        </p:blipFill>
        <p:spPr bwMode="auto">
          <a:xfrm>
            <a:off x="5870715" y="1496882"/>
            <a:ext cx="3273285" cy="3435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2"/>
          <a:stretch/>
        </p:blipFill>
        <p:spPr bwMode="auto">
          <a:xfrm>
            <a:off x="-33004" y="1129906"/>
            <a:ext cx="3889269" cy="3802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r="4092"/>
          <a:stretch/>
        </p:blipFill>
        <p:spPr bwMode="auto">
          <a:xfrm>
            <a:off x="2748381" y="3456062"/>
            <a:ext cx="3996813" cy="3213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712968" cy="1800200"/>
          </a:xfrm>
        </p:spPr>
        <p:txBody>
          <a:bodyPr/>
          <a:lstStyle/>
          <a:p>
            <a:r>
              <a:rPr lang="ru-RU" sz="2000" dirty="0" smtClean="0"/>
              <a:t>Модель</a:t>
            </a:r>
            <a:r>
              <a:rPr lang="ru-RU" sz="2000" dirty="0"/>
              <a:t>, пояс которой заменен на эластичную тесьму, имеет свободу облегания и комфортна в носке благодаря растяжимости </a:t>
            </a:r>
            <a:r>
              <a:rPr lang="ru-RU" sz="2000" dirty="0" smtClean="0"/>
              <a:t>эластичной тесьмы.  В таких юбках не требуется застёжка. Во всех остальных случаях застёжка должна </a:t>
            </a:r>
            <a:r>
              <a:rPr lang="ru-RU" sz="2000" dirty="0"/>
              <a:t>быть </a:t>
            </a:r>
            <a:r>
              <a:rPr lang="ru-RU" sz="2000" dirty="0" smtClean="0"/>
              <a:t>обработана.</a:t>
            </a:r>
            <a:endParaRPr lang="ru-RU" sz="2000" dirty="0"/>
          </a:p>
          <a:p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104024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19995"/>
            <a:ext cx="2725856" cy="277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889" y="404663"/>
            <a:ext cx="8700408" cy="1410955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моделью юбок застежки (на крючки, кнопки, петли и пуговицы,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пряжки, молнии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располагают посередине переднего или заднего полотнища, сбоку, в швах, складках или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специальных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разрезах юбки. </a:t>
            </a:r>
          </a:p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-4761" b="-1"/>
          <a:stretch/>
        </p:blipFill>
        <p:spPr bwMode="auto">
          <a:xfrm>
            <a:off x="2555776" y="3772764"/>
            <a:ext cx="2375634" cy="3085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t="9676" r="26336" b="11760"/>
          <a:stretch/>
        </p:blipFill>
        <p:spPr bwMode="auto">
          <a:xfrm>
            <a:off x="6462077" y="2657359"/>
            <a:ext cx="2561859" cy="4110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7" b="12000"/>
          <a:stretch/>
        </p:blipFill>
        <p:spPr bwMode="auto">
          <a:xfrm>
            <a:off x="4355976" y="1840352"/>
            <a:ext cx="2697067" cy="2765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566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356" y="260648"/>
            <a:ext cx="8686800" cy="201622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поясных изделиях чаще всего используется застежка-«молния», которая имеет ряд преимуществ по сравнению с другими видами застежек — красивый внешний вид, удобство в эксплуатации, простота обработки. «Молния» может располагаться либо в боковом шве (с левой стороны), либо в среднем шве передней или задней частей изделия.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0" b="3866"/>
          <a:stretch/>
        </p:blipFill>
        <p:spPr bwMode="auto">
          <a:xfrm>
            <a:off x="539552" y="2036957"/>
            <a:ext cx="8244408" cy="4840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17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14" y="22027"/>
            <a:ext cx="9149980" cy="688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06652" y="2924944"/>
            <a:ext cx="5072851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Обработка застёжки «Молния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Пятиугольник 3">
            <a:hlinkClick r:id="rId5" action="ppaction://hlinkfile"/>
          </p:cNvPr>
          <p:cNvSpPr/>
          <p:nvPr/>
        </p:nvSpPr>
        <p:spPr>
          <a:xfrm>
            <a:off x="8028384" y="6237312"/>
            <a:ext cx="1121597" cy="620688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hlinkClick r:id="rId5" action="ppaction://hlinkfile"/>
              </a:rPr>
              <a:t>ИСТОРИЯ   2 мин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57667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6" r="40823"/>
          <a:stretch/>
        </p:blipFill>
        <p:spPr bwMode="auto">
          <a:xfrm rot="16200000">
            <a:off x="2510905" y="448638"/>
            <a:ext cx="2566927" cy="3917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7" r="24621" b="6350"/>
          <a:stretch/>
        </p:blipFill>
        <p:spPr bwMode="auto">
          <a:xfrm>
            <a:off x="4419708" y="3707397"/>
            <a:ext cx="1584176" cy="31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84976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Основные разновидности молний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4208" y="1412776"/>
            <a:ext cx="2520280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Молнии бывают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разъёмные и </a:t>
            </a:r>
          </a:p>
          <a:p>
            <a:pPr marL="0" indent="0"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еразъёмные.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8574">
            <a:off x="-131008" y="4197097"/>
            <a:ext cx="2403624" cy="240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1424">
            <a:off x="2447582" y="3740104"/>
            <a:ext cx="1536691" cy="331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6223955" y="3707397"/>
            <a:ext cx="2885654" cy="2831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Молнии бывают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одно- и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двухзамковые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marL="0" indent="0">
              <a:buFont typeface="Arial" pitchFamily="34" charset="0"/>
              <a:buNone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Двухзамковые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молнии позволяют ее расстегивать и застегивать в двух направлениях.</a:t>
            </a:r>
          </a:p>
          <a:p>
            <a:pPr marL="0" indent="0">
              <a:buFont typeface="Arial" pitchFamily="34" charset="0"/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7386" y="1786424"/>
            <a:ext cx="2336379" cy="127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830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Устройство молнии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"/>
          <a:stretch/>
        </p:blipFill>
        <p:spPr bwMode="auto">
          <a:xfrm>
            <a:off x="1619672" y="1273175"/>
            <a:ext cx="5688633" cy="558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45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Спиральная, или витая застёжка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93610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Изготавливается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 завёрнутого в спираль синтетического волокна, которое либо намотано на тесьму, либо пришито к ней.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7"/>
            <a:ext cx="9144000" cy="4278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01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350</Words>
  <Application>Microsoft Office PowerPoint</Application>
  <PresentationFormat>Экран (4:3)</PresentationFormat>
  <Paragraphs>45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Способы обработки застёжек в юбке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Обработка застёжки «Молния»</vt:lpstr>
      <vt:lpstr>Основные разновидности молний</vt:lpstr>
      <vt:lpstr>Устройство молнии</vt:lpstr>
      <vt:lpstr>Спиральная, или витая застёжка</vt:lpstr>
      <vt:lpstr>Тракторная молния-застежка</vt:lpstr>
      <vt:lpstr>Металлическая застёжка</vt:lpstr>
      <vt:lpstr>Потайные молнии</vt:lpstr>
      <vt:lpstr>Декоративные молнии</vt:lpstr>
      <vt:lpstr>Обработка застёжки 1. Приметывание застежки-молнии </vt:lpstr>
      <vt:lpstr>2. Притачивание застежки-молнии </vt:lpstr>
      <vt:lpstr>3. Окончательная отделка застежки</vt:lpstr>
      <vt:lpstr>Вид с изнанки</vt:lpstr>
      <vt:lpstr>Вид с лица</vt:lpstr>
      <vt:lpstr>Практическая работа Обработка застёжки «молния» на юбке</vt:lpstr>
      <vt:lpstr>Презентация PowerPoint</vt:lpstr>
      <vt:lpstr>Информационные материалы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Вера</cp:lastModifiedBy>
  <cp:revision>40</cp:revision>
  <dcterms:created xsi:type="dcterms:W3CDTF">2018-01-15T18:48:23Z</dcterms:created>
  <dcterms:modified xsi:type="dcterms:W3CDTF">2022-01-31T13:02:49Z</dcterms:modified>
</cp:coreProperties>
</file>