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5" r:id="rId5"/>
    <p:sldId id="264" r:id="rId6"/>
    <p:sldId id="258" r:id="rId7"/>
    <p:sldId id="266" r:id="rId8"/>
    <p:sldId id="267" r:id="rId9"/>
    <p:sldId id="268" r:id="rId10"/>
    <p:sldId id="263" r:id="rId11"/>
    <p:sldId id="270" r:id="rId12"/>
    <p:sldId id="259" r:id="rId13"/>
    <p:sldId id="269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71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5820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Обработка вытачек и боковых срезов прямой юбки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458200" cy="857232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Срезы стачного шва можно обработать: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40304_2039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868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 обработки боковых  срезов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1. 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детали переднего и заднего полотнищ юбки лицевой стороной внутрь, уравнивая срезы.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2. 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Сметать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детали переднего и заднего полотнищ юбки по намеченным линиям.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3. 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Стачать.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Удалите нитки сметывания.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швы (уменьшение толщины шва).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срезы швов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краеобметочной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машине.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6. 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Разутюжить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боковые швы.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000240"/>
            <a:ext cx="4124324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Сметать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Стачать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Приутюжить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Заутюжить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Сутюжить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F:\DCIM\112NIKON\DSCN595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214290"/>
            <a:ext cx="2905127" cy="1743076"/>
          </a:xfrm>
          <a:prstGeom prst="rect">
            <a:avLst/>
          </a:prstGeom>
          <a:noFill/>
        </p:spPr>
      </p:pic>
      <p:pic>
        <p:nvPicPr>
          <p:cNvPr id="5" name="Picture 2" descr="F:\DCIM\112NIKON\DSCN5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3704"/>
            <a:ext cx="3081329" cy="1691296"/>
          </a:xfrm>
          <a:prstGeom prst="rect">
            <a:avLst/>
          </a:prstGeom>
          <a:noFill/>
        </p:spPr>
      </p:pic>
      <p:pic>
        <p:nvPicPr>
          <p:cNvPr id="6" name="Picture 6" descr="F:\DCIM\112NIKON\DSCN5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2452"/>
            <a:ext cx="2855915" cy="1741854"/>
          </a:xfrm>
          <a:prstGeom prst="rect">
            <a:avLst/>
          </a:prstGeom>
          <a:noFill/>
        </p:spPr>
      </p:pic>
      <p:pic>
        <p:nvPicPr>
          <p:cNvPr id="7" name="Picture 3" descr="F:\DCIM\112NIKON\DSCN5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005014" cy="2993636"/>
          </a:xfrm>
          <a:prstGeom prst="rect">
            <a:avLst/>
          </a:prstGeom>
          <a:noFill/>
        </p:spPr>
      </p:pic>
      <p:pic>
        <p:nvPicPr>
          <p:cNvPr id="8" name="Picture 5" descr="F:\DCIM\112NIKON\DSCN5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00570"/>
            <a:ext cx="3286148" cy="216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1857364"/>
            <a:ext cx="4069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928671"/>
            <a:ext cx="86439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понятием вытачка, с последовательностью ее обработки,  способами обработки боковых срезов.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закрепить технологические знания и совершенствовать практические навыки по обработке  вытачек и боковых срезов прямой юбки.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643314"/>
            <a:ext cx="8715404" cy="1000132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: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143380"/>
            <a:ext cx="8286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сформировать у учащихся знания, а также  умения выполнять обработку вытачек и боковых срезов.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 пользоваться инструкционными картами и приемами выполнения технологических операций.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трудолюбие, аккуратность.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 работы  по  пошиву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прямой  юбки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000768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Обработать вытачки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357826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2. Обработать боковые срезы</a:t>
            </a:r>
            <a:endParaRPr lang="ru-RU" sz="2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714884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Обработать застежку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071942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Обработать пояс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429000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Обработать верхний срез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2143116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Отутюжить готовое изделие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786058"/>
            <a:ext cx="435771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Обработать нижний срез</a:t>
            </a:r>
          </a:p>
        </p:txBody>
      </p:sp>
      <p:pic>
        <p:nvPicPr>
          <p:cNvPr id="11" name="Picture 2" descr="http://justmoda.ru/photos/list/42058/im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1643074" cy="24646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s-blogger-opensocial.googleusercontent.com/gadgets/proxy?url=http%3A%2F%2F2.bp.blogspot.com%2F-7g5ydA8XmBY%2FVPVEozP2KUI%2FAAAAAAAAAuM%2FH-yw8u7i4HA%2Fs1600%2F1.jpg&amp;container=blogger&amp;gadget=a&amp;rewriteMime=image%2F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36384"/>
            <a:ext cx="4714908" cy="4721616"/>
          </a:xfrm>
          <a:prstGeom prst="rect">
            <a:avLst/>
          </a:prstGeom>
          <a:noFill/>
        </p:spPr>
      </p:pic>
      <p:pic>
        <p:nvPicPr>
          <p:cNvPr id="21508" name="Picture 4" descr="http://obnov-ka.ru/wp-content/uploads/2013/01/Vyitachki-na-yub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111739" cy="28860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556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Вытачки позволяют подчеркнуть фигуру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методу конструирования вытачки можно разделить на: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vikroyki.jofo.ru/data/userfiles/98/images/541219-vitoch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34634"/>
            <a:ext cx="4500594" cy="2380315"/>
          </a:xfrm>
          <a:prstGeom prst="rect">
            <a:avLst/>
          </a:prstGeom>
          <a:noFill/>
        </p:spPr>
      </p:pic>
      <p:pic>
        <p:nvPicPr>
          <p:cNvPr id="19460" name="Picture 4" descr="http://knittingmania.ru/wp-content/uploads/2014/03/1m12-305x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00306"/>
            <a:ext cx="2833687" cy="2833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571612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неразрезные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571612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разрезные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00760" y="1214422"/>
            <a:ext cx="785818" cy="4286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214546" y="1214422"/>
            <a:ext cx="785818" cy="4286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596" y="5429264"/>
            <a:ext cx="4303101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тонких и простых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тканях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5500702"/>
            <a:ext cx="2277226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толстых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тканях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Конструктивные линии вытачки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Линия середины</a:t>
            </a:r>
          </a:p>
          <a:p>
            <a:r>
              <a:rPr lang="ru-RU" b="1" dirty="0" smtClean="0">
                <a:solidFill>
                  <a:srgbClr val="B63A3A"/>
                </a:solidFill>
                <a:latin typeface="Times New Roman" pitchFamily="18" charset="0"/>
                <a:cs typeface="Times New Roman" pitchFamily="18" charset="0"/>
              </a:rPr>
              <a:t>Боковая линия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Конец вытачки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 вытачки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Раствор вытачки</a:t>
            </a:r>
          </a:p>
          <a:p>
            <a:endParaRPr lang="ru-RU" dirty="0"/>
          </a:p>
        </p:txBody>
      </p:sp>
      <p:pic>
        <p:nvPicPr>
          <p:cNvPr id="4" name="Picture 3" descr="F:\DCIM\112NIKON\DSCN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565" y="2714620"/>
            <a:ext cx="4256068" cy="3643338"/>
          </a:xfrm>
          <a:prstGeom prst="rect">
            <a:avLst/>
          </a:prstGeom>
          <a:noFill/>
        </p:spPr>
      </p:pic>
      <p:sp>
        <p:nvSpPr>
          <p:cNvPr id="5" name="Левая фигурная скобка 4"/>
          <p:cNvSpPr/>
          <p:nvPr/>
        </p:nvSpPr>
        <p:spPr>
          <a:xfrm>
            <a:off x="3857620" y="2786058"/>
            <a:ext cx="609600" cy="2571768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5429256" y="2000240"/>
            <a:ext cx="500066" cy="785818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7591448" y="2124064"/>
            <a:ext cx="819152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129614" y="2085964"/>
            <a:ext cx="814390" cy="21431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выполнению вытачек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142984"/>
            <a:ext cx="49292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симметричное расположение на изделии;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прилегание припуска;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отсутствие слабины в концах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вытачек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наличие закрепок в начале и конце вытачки.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Выкройки. Часть 3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643283" cy="512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 обработки вытачек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142984"/>
            <a:ext cx="192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Сметать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500438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Стачать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F:\DCIM\112NIKON\DSCN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776537" cy="1524000"/>
          </a:xfrm>
          <a:prstGeom prst="rect">
            <a:avLst/>
          </a:prstGeom>
          <a:noFill/>
        </p:spPr>
      </p:pic>
      <p:pic>
        <p:nvPicPr>
          <p:cNvPr id="12" name="Picture 3" descr="F:\DCIM\112NIKON\DSCN5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1719262" cy="256698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43636" y="6143644"/>
            <a:ext cx="224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Сутюжить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F:\DCIM\112NIKON\DSCN5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36"/>
            <a:ext cx="2785474" cy="1838324"/>
          </a:xfrm>
          <a:prstGeom prst="rect">
            <a:avLst/>
          </a:prstGeom>
          <a:noFill/>
        </p:spPr>
      </p:pic>
      <p:pic>
        <p:nvPicPr>
          <p:cNvPr id="17" name="Picture 4" descr="F:\DCIM\112NIKON\DSCN595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786190"/>
            <a:ext cx="2667000" cy="1600200"/>
          </a:xfrm>
          <a:prstGeom prst="rect">
            <a:avLst/>
          </a:prstGeom>
          <a:noFill/>
        </p:spPr>
      </p:pic>
      <p:pic>
        <p:nvPicPr>
          <p:cNvPr id="18" name="Picture 6" descr="F:\DCIM\112NIKON\DSCN5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214950"/>
            <a:ext cx="2693917" cy="16430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29124" y="1000108"/>
            <a:ext cx="268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Приутюжить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3857628"/>
            <a:ext cx="2347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Заутюжить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32" r="-2924"/>
          <a:stretch>
            <a:fillRect/>
          </a:stretch>
        </p:blipFill>
        <p:spPr bwMode="auto">
          <a:xfrm>
            <a:off x="3548063" y="404813"/>
            <a:ext cx="14763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716463" y="27559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000125"/>
            <a:ext cx="13652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667625" y="27813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9750" y="60213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071938"/>
            <a:ext cx="1422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027988" y="6092825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" r="6976"/>
          <a:stretch>
            <a:fillRect/>
          </a:stretch>
        </p:blipFill>
        <p:spPr bwMode="auto">
          <a:xfrm>
            <a:off x="4286250" y="3929063"/>
            <a:ext cx="9810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929063"/>
            <a:ext cx="11588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00188" y="3286125"/>
            <a:ext cx="6094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60350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714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6035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8366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357346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400050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514350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79838" y="6165850"/>
            <a:ext cx="304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5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1071563"/>
            <a:ext cx="161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775</TotalTime>
  <Words>206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Тема урока:  Обработка вытачек и боковых срезов прямой юбки   </vt:lpstr>
      <vt:lpstr>Цель :  </vt:lpstr>
      <vt:lpstr>План  работы  по  пошиву  прямой  юбки</vt:lpstr>
      <vt:lpstr>Презентация PowerPoint</vt:lpstr>
      <vt:lpstr>По методу конструирования вытачки можно разделить на:</vt:lpstr>
      <vt:lpstr>Конструктивные линии вытачки</vt:lpstr>
      <vt:lpstr>Требования к выполнению вытачек </vt:lpstr>
      <vt:lpstr>Последовательность  обработки вытачек</vt:lpstr>
      <vt:lpstr>Презентация PowerPoint</vt:lpstr>
      <vt:lpstr>Срезы стачного шва можно обработать: </vt:lpstr>
      <vt:lpstr>Последовательность  обработки боковых  срезов</vt:lpstr>
      <vt:lpstr>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X553MA</dc:creator>
  <cp:lastModifiedBy>ddd ddd</cp:lastModifiedBy>
  <cp:revision>50</cp:revision>
  <dcterms:created xsi:type="dcterms:W3CDTF">2016-01-26T14:34:44Z</dcterms:created>
  <dcterms:modified xsi:type="dcterms:W3CDTF">2022-01-31T19:03:12Z</dcterms:modified>
</cp:coreProperties>
</file>