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1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1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2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3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0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2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4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4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6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4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9787-B1C8-4AF7-9981-BE96A503A888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DCB82-B879-459E-8706-2833ABD47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олдинг\Desktop\Новая папка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" y="109"/>
            <a:ext cx="9143111" cy="685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Холдинг\Desktop\Новая папк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Холдинг\Desktop\Новая папка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Холдинг\Desktop\Новая папка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Холдинг\Desktop\Новая папка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33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Холдинг\Desktop\Новая папка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Холдинг\Desktop\Новая папка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Холдинг\Desktop\Новая папка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Холдинг\Desktop\Новая папка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6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Холдинг\Desktop\Новая папка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лдинг\Desktop\Новая папка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" y="-106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5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Холдинг\Desktop\Новая папка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8"/>
            <a:ext cx="9116616" cy="68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Холдинг\Desktop\Новая папка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6" y="173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Холдинг\Desktop\Новая папка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33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Холдинг\Desktop\Новая папка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" y="117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Холдинг\Desktop\Новая папка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8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Холдинг\Desktop\Новая папка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" y="-1962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Холдинг\Desktop\Новая папка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4"/>
            <a:ext cx="9144000" cy="69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Холдинг СИД</dc:creator>
  <cp:lastModifiedBy>Холдинг СИД</cp:lastModifiedBy>
  <cp:revision>1</cp:revision>
  <dcterms:created xsi:type="dcterms:W3CDTF">2019-09-20T07:25:33Z</dcterms:created>
  <dcterms:modified xsi:type="dcterms:W3CDTF">2019-09-20T07:32:19Z</dcterms:modified>
</cp:coreProperties>
</file>