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0" r:id="rId2"/>
  </p:sldMasterIdLst>
  <p:notesMasterIdLst>
    <p:notesMasterId r:id="rId5"/>
  </p:notesMasterIdLst>
  <p:sldIdLst>
    <p:sldId id="262" r:id="rId3"/>
    <p:sldId id="26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66CC"/>
    <a:srgbClr val="6EE871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0" autoAdjust="0"/>
    <p:restoredTop sz="94660"/>
  </p:normalViewPr>
  <p:slideViewPr>
    <p:cSldViewPr>
      <p:cViewPr varScale="1">
        <p:scale>
          <a:sx n="103" d="100"/>
          <a:sy n="103" d="100"/>
        </p:scale>
        <p:origin x="-3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0B510-79E4-49CB-BB89-FADA08392773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30548-6B1C-4F26-A8A8-A57919225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019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0486-A3E9-478B-9BD3-64D0A9E05CF6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B0658-5A3F-409D-99AE-CF95A278E0C7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336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31335-C355-44CD-A30F-05B8587D69AD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B832E-5E4D-4DB2-8384-537F058C8511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607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C9D1D-1E0E-457A-91D5-13F820B9097F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D2A0A-D34D-4233-903B-002C676190F3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3664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E1B66-1606-4BF8-98AA-F2A1924DE798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428BB-1C4D-40A7-A430-2D1A0F09F8F6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491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17CB7-6E06-480C-9364-DC533035DFE3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64A5B-3E44-435C-BF5F-E6BF20A72DEC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519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07D2E-360E-4162-BE81-0CD5BCE14858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3FCF-9A0F-4BFC-92A1-6A982320EBEA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7730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B7F19-06A2-4B87-BFD3-ABF902F247C5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2755E-31C2-4510-B039-D075908ADF9D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5665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6CD55-4CF8-4901-8A30-4B3780D17212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C668A-1F43-472A-BC44-2A46C96FD7C5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98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0D874-2104-4CEE-92B0-C087758DCF57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B97AC-A1A1-4167-885A-D065B102AFB9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0777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2D3E-9FD1-418B-BFA6-67DB9CC2D174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FA612-8F90-4990-8B25-6F5BFC5F6FB5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612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C9925-9605-45ED-B07E-D87BC419773C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07F7A-9C69-4458-A8A5-FDB4295C7DBF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22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62000">
              <a:schemeClr val="accent1">
                <a:tint val="50000"/>
                <a:satMod val="200000"/>
              </a:schemeClr>
            </a:gs>
            <a:gs pos="62000">
              <a:schemeClr val="accent1">
                <a:tint val="64000"/>
                <a:satMod val="160000"/>
              </a:schemeClr>
            </a:gs>
            <a:gs pos="32000">
              <a:srgbClr val="92D050"/>
            </a:gs>
            <a:gs pos="98000">
              <a:schemeClr val="accent2">
                <a:lumMod val="75000"/>
              </a:schemeClr>
            </a:gs>
            <a:gs pos="66000">
              <a:schemeClr val="accent1">
                <a:tint val="43000"/>
                <a:satMod val="190000"/>
              </a:schemeClr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0E9D5E-14FD-4CB7-BF3B-8EB52EEAC63F}" type="datetime1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15.04.2019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173086-D635-43E1-AA6D-41852D9C44EB}" type="slidenum">
              <a:rPr lang="ru-RU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57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2143125"/>
            <a:ext cx="8686800" cy="838200"/>
          </a:xfrm>
        </p:spPr>
        <p:txBody>
          <a:bodyPr>
            <a:normAutofit fontScale="90000"/>
          </a:bodyPr>
          <a:lstStyle/>
          <a:p>
            <a:pPr marL="514350" indent="-514350"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Информация </a:t>
            </a:r>
            <a:r>
              <a:rPr lang="ru-RU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о выполнении общеобразовательных программ. </a:t>
            </a:r>
            <a:endParaRPr lang="en-US" b="1" dirty="0" smtClean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2C3B37-A351-438B-B3B4-02CDF0E63A45}" type="slidenum">
              <a:rPr lang="ru-RU" smtClean="0">
                <a:solidFill>
                  <a:srgbClr val="A5B592">
                    <a:shade val="75000"/>
                  </a:srgbClr>
                </a:solidFill>
              </a:rPr>
              <a:pPr>
                <a:defRPr/>
              </a:pPr>
              <a:t>1</a:t>
            </a:fld>
            <a:endParaRPr lang="ru-RU">
              <a:solidFill>
                <a:srgbClr val="A5B592">
                  <a:shade val="75000"/>
                </a:srgb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501008"/>
            <a:ext cx="77768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cap="all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Информация </a:t>
            </a:r>
            <a:r>
              <a:rPr lang="ru-RU" sz="3200" b="1" cap="all" dirty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о качестве ведения школьной </a:t>
            </a:r>
            <a:r>
              <a:rPr lang="ru-RU" sz="3200" b="1" cap="all" dirty="0" smtClean="0">
                <a:solidFill>
                  <a:srgbClr val="444D2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Franklin Gothic Medium"/>
              </a:rPr>
              <a:t>документации</a:t>
            </a:r>
            <a:endParaRPr lang="ru-RU" sz="3200" b="1" cap="all" dirty="0">
              <a:solidFill>
                <a:srgbClr val="444D2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201755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Содержимое 2"/>
          <p:cNvSpPr>
            <a:spLocks noGrp="1"/>
          </p:cNvSpPr>
          <p:nvPr>
            <p:ph idx="1"/>
          </p:nvPr>
        </p:nvSpPr>
        <p:spPr>
          <a:xfrm>
            <a:off x="366682" y="4545232"/>
            <a:ext cx="8563036" cy="2034450"/>
          </a:xfrm>
        </p:spPr>
        <p:txBody>
          <a:bodyPr/>
          <a:lstStyle/>
          <a:p>
            <a:pPr indent="-77788" algn="ctr">
              <a:buNone/>
            </a:pPr>
            <a:r>
              <a:rPr lang="ru-RU" i="1" dirty="0" smtClean="0"/>
              <a:t>В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результате проверки журналов , календарно-тематических планирований по предметам, а также в результате анализа информации учителей о реализации образовательной программы было выявлено своевременное и качественное прохождение программ. Существенного отставания в прохождении теоретической и практической части программ нет. </a:t>
            </a:r>
            <a:endParaRPr lang="ru-RU" dirty="0" smtClean="0"/>
          </a:p>
        </p:txBody>
      </p:sp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2" cstate="print"/>
          <a:srcRect l="19806" t="22833" r="19469" b="9196"/>
          <a:stretch>
            <a:fillRect/>
          </a:stretch>
        </p:blipFill>
        <p:spPr bwMode="auto">
          <a:xfrm>
            <a:off x="214282" y="428604"/>
            <a:ext cx="2944670" cy="2286016"/>
          </a:xfrm>
          <a:prstGeom prst="rect">
            <a:avLst/>
          </a:prstGeom>
          <a:ln w="9525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2468" name="Picture 2"/>
          <p:cNvPicPr>
            <a:picLocks noChangeAspect="1" noChangeArrowheads="1"/>
          </p:cNvPicPr>
          <p:nvPr/>
        </p:nvPicPr>
        <p:blipFill>
          <a:blip r:embed="rId3" cstate="print"/>
          <a:srcRect l="20345" t="22653" r="19363" b="11122"/>
          <a:stretch>
            <a:fillRect/>
          </a:stretch>
        </p:blipFill>
        <p:spPr bwMode="auto">
          <a:xfrm>
            <a:off x="1500166" y="928670"/>
            <a:ext cx="3214710" cy="2266107"/>
          </a:xfrm>
          <a:prstGeom prst="rect">
            <a:avLst/>
          </a:prstGeom>
          <a:ln w="9525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9124" y="1071546"/>
            <a:ext cx="4500594" cy="3143272"/>
          </a:xfrm>
          <a:prstGeom prst="rect">
            <a:avLst/>
          </a:prstGeom>
          <a:ln w="9525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2" descr="http://images.myshared.ru/6/733910/slide_1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51194"/>
            <a:ext cx="2675965" cy="2006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66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4_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Бумажная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53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Тема Office</vt:lpstr>
      <vt:lpstr>44_Трек</vt:lpstr>
      <vt:lpstr>Информация о выполнении общеобразовательных программ.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Сводная информация об  уровне обученности и качестве знаний по учебным предметам  за II четверть, I полугодие  2017 - 2018 учебный год</dc:title>
  <dc:creator>Irina</dc:creator>
  <cp:lastModifiedBy>Наталия</cp:lastModifiedBy>
  <cp:revision>145</cp:revision>
  <dcterms:created xsi:type="dcterms:W3CDTF">2017-12-07T14:46:41Z</dcterms:created>
  <dcterms:modified xsi:type="dcterms:W3CDTF">2019-04-14T21:03:31Z</dcterms:modified>
</cp:coreProperties>
</file>