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78" r:id="rId13"/>
    <p:sldId id="289" r:id="rId14"/>
    <p:sldId id="296" r:id="rId15"/>
    <p:sldId id="291" r:id="rId16"/>
    <p:sldId id="292" r:id="rId17"/>
    <p:sldId id="299" r:id="rId18"/>
    <p:sldId id="300" r:id="rId19"/>
    <p:sldId id="293" r:id="rId20"/>
    <p:sldId id="294" r:id="rId21"/>
    <p:sldId id="295" r:id="rId22"/>
    <p:sldId id="29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CFDEB0"/>
    <a:srgbClr val="502800"/>
    <a:srgbClr val="B18F13"/>
    <a:srgbClr val="E6BA1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1" d="100"/>
          <a:sy n="81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88238" y="0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8238" y="5238750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6"/>
          <p:cNvGrpSpPr>
            <a:grpSpLocks/>
          </p:cNvGrpSpPr>
          <p:nvPr userDrawn="1"/>
        </p:nvGrpSpPr>
        <p:grpSpPr bwMode="auto">
          <a:xfrm>
            <a:off x="1439863" y="0"/>
            <a:ext cx="6264275" cy="657225"/>
            <a:chOff x="1439652" y="0"/>
            <a:chExt cx="6264696" cy="656692"/>
          </a:xfrm>
        </p:grpSpPr>
        <p:pic>
          <p:nvPicPr>
            <p:cNvPr id="9" name="Рисунок 24" descr="11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1439652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25" descr="11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4572000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27"/>
          <p:cNvGrpSpPr>
            <a:grpSpLocks/>
          </p:cNvGrpSpPr>
          <p:nvPr userDrawn="1"/>
        </p:nvGrpSpPr>
        <p:grpSpPr bwMode="auto">
          <a:xfrm flipV="1">
            <a:off x="1439863" y="6200775"/>
            <a:ext cx="6264275" cy="657225"/>
            <a:chOff x="1439652" y="0"/>
            <a:chExt cx="6264696" cy="656692"/>
          </a:xfrm>
        </p:grpSpPr>
        <p:pic>
          <p:nvPicPr>
            <p:cNvPr id="12" name="Рисунок 28" descr="11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1439652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29" descr="11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4572000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C983-9624-439F-9134-408C1AE27954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F586-898D-434D-B810-C10FD7C8A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06F2-3D9B-4422-A0B9-8AAC37B9C896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0DFD-5BEB-444C-928A-4ECD27FB1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818F-EE8A-404C-8147-398A7DFD05EC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8CFB-14F2-4575-865E-D2609F56D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DCE5-24DF-4B17-893A-005645A50454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D252-A589-4633-A699-98F5BD74E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701A4-6431-4F3F-A3F3-4D19ABAB769D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DC7C-C529-4493-8C76-F5C355817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F2EA-F6EE-4DA2-93D3-C8EDD5D87E54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D59F-C752-435B-89A3-BD58612DD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EAD4-07D9-47D1-B0FE-176182DB7DB3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BC11-DF6C-441C-B085-9A0FC4EF8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6D23-1F1D-46EF-8592-13EB6548930A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1714-EBDA-45EA-B2A5-565BC55B4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CB71-022B-43CA-AC90-DAED85ACE80D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7935-83C8-41D7-AFE7-5E0FA83BB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51C0-C704-449C-938A-34E9F985F676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15D6-9179-4C12-B00C-0255FC3C2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53FB-B654-42C4-B35E-C0E4D4CC486D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9403-1251-4DB2-B64F-2C4338E0D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FC3A-BE1E-4BFE-ADA5-C34F7F483EF1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2438-938B-4C36-8A3C-7A2AD3DE6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233488"/>
            <a:ext cx="77152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E15FCC-9ED7-45B2-80C6-7F3E1467F3AA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FC0515-6B7D-4DF6-A809-EA263BC09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7" descr="Рисунок2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825" y="879637"/>
            <a:ext cx="7772400" cy="241226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Первое знакомство старших дошкольников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с героями «Калевалы»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491880" y="3537012"/>
            <a:ext cx="5040560" cy="2101788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/>
              <a:t> Выполнила: воспитатель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/>
              <a:t> коррекционной группы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/>
              <a:t>МДОУ  «Детский сад №89»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/>
              <a:t>Яворская С.Е.</a:t>
            </a:r>
            <a:endParaRPr lang="ru-RU" sz="2400" i="1" dirty="0"/>
          </a:p>
        </p:txBody>
      </p:sp>
      <p:pic>
        <p:nvPicPr>
          <p:cNvPr id="14339" name="Picture 3" descr="D:\6 класс ФГОС\Литерат. 6 класс ФГОС\Калевала\Калевала картинки\26051189_Kaleva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251200"/>
            <a:ext cx="177323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0038" cy="1390650"/>
          </a:xfrm>
        </p:spPr>
        <p:txBody>
          <a:bodyPr/>
          <a:lstStyle/>
          <a:p>
            <a:pPr algn="just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Выкованную кузнецом Илмариненом чудо-мельницу Сампо ведьма Лоухи спрятала  в утесе за девятью замками, чтобы жители Калевалы не смогли воспользоваться благами, приносимыми этой мельницей-самомолкой.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097088"/>
            <a:ext cx="7813675" cy="381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79500" y="273050"/>
            <a:ext cx="2386013" cy="46038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  <p:sp>
        <p:nvSpPr>
          <p:cNvPr id="25602" name="Текст 9"/>
          <p:cNvSpPr>
            <a:spLocks noGrp="1"/>
          </p:cNvSpPr>
          <p:nvPr>
            <p:ph type="body" sz="half" idx="2"/>
          </p:nvPr>
        </p:nvSpPr>
        <p:spPr>
          <a:xfrm>
            <a:off x="1150938" y="404813"/>
            <a:ext cx="2386012" cy="5721350"/>
          </a:xfrm>
        </p:spPr>
        <p:txBody>
          <a:bodyPr/>
          <a:lstStyle/>
          <a:p>
            <a:pPr eaLnBrk="1" hangingPunct="1"/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Главный 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герой эпоса  - 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волшебник 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 певец </a:t>
            </a:r>
          </a:p>
          <a:p>
            <a:pPr eaLnBrk="1" hangingPunct="1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Вяйнямейнен</a:t>
            </a:r>
            <a:endParaRPr lang="ru-RU" sz="2800" smtClean="0"/>
          </a:p>
        </p:txBody>
      </p:sp>
      <p:pic>
        <p:nvPicPr>
          <p:cNvPr id="25603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8588" y="273050"/>
            <a:ext cx="4384675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0038" cy="741362"/>
          </a:xfrm>
        </p:spPr>
        <p:txBody>
          <a:bodyPr/>
          <a:lstStyle/>
          <a:p>
            <a:pPr algn="just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На заре времен обустроил он землю для будущих людей. Вяйнямейнен добыл для людей огонь из чрева огненной рыбы и научил им пользоваться. </a:t>
            </a:r>
            <a:endParaRPr lang="ru-RU" sz="2200" smtClean="0"/>
          </a:p>
        </p:txBody>
      </p:sp>
      <p:pic>
        <p:nvPicPr>
          <p:cNvPr id="26626" name="Объект 1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449388"/>
            <a:ext cx="6192837" cy="464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150938" y="274638"/>
            <a:ext cx="7535862" cy="1390650"/>
          </a:xfrm>
        </p:spPr>
        <p:txBody>
          <a:bodyPr/>
          <a:lstStyle/>
          <a:p>
            <a:pPr algn="just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Благодаря его стараниям люди научились ловить рыбу и сеять  зерно. Вяйнямейнен построил первую лодку и создал первый музыкальный инструмент  кантеле. Он же сложил первые песни. </a:t>
            </a:r>
            <a:endParaRPr lang="ru-RU" sz="2000" smtClean="0"/>
          </a:p>
        </p:txBody>
      </p:sp>
      <p:pic>
        <p:nvPicPr>
          <p:cNvPr id="27650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2863" y="1736725"/>
            <a:ext cx="3382962" cy="4389438"/>
          </a:xfrm>
        </p:spPr>
      </p:pic>
      <p:pic>
        <p:nvPicPr>
          <p:cNvPr id="27651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774825"/>
            <a:ext cx="3257550" cy="4367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331913" y="944563"/>
            <a:ext cx="3095625" cy="53292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600" b="1" i="1" smtClean="0">
                <a:latin typeface="Times New Roman" pitchFamily="18" charset="0"/>
                <a:cs typeface="Times New Roman" pitchFamily="18" charset="0"/>
              </a:rPr>
              <a:t>Пел заклятья Вяйнямейнен:</a:t>
            </a:r>
            <a:br>
              <a:rPr lang="ru-RU" sz="2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smtClean="0">
                <a:latin typeface="Times New Roman" pitchFamily="18" charset="0"/>
                <a:cs typeface="Times New Roman" pitchFamily="18" charset="0"/>
              </a:rPr>
              <a:t>колыхались воды, земли,</a:t>
            </a:r>
            <a:br>
              <a:rPr lang="ru-RU" sz="2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smtClean="0">
                <a:latin typeface="Times New Roman" pitchFamily="18" charset="0"/>
                <a:cs typeface="Times New Roman" pitchFamily="18" charset="0"/>
              </a:rPr>
              <a:t>горы медные дрожали,</a:t>
            </a:r>
            <a:br>
              <a:rPr lang="ru-RU" sz="2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smtClean="0">
                <a:latin typeface="Times New Roman" pitchFamily="18" charset="0"/>
                <a:cs typeface="Times New Roman" pitchFamily="18" charset="0"/>
              </a:rPr>
              <a:t>лопались от пенья скалы,</a:t>
            </a:r>
            <a:br>
              <a:rPr lang="ru-RU" sz="2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smtClean="0">
                <a:latin typeface="Times New Roman" pitchFamily="18" charset="0"/>
                <a:cs typeface="Times New Roman" pitchFamily="18" charset="0"/>
              </a:rPr>
              <a:t>надвое  рвались утесы,</a:t>
            </a:r>
            <a:br>
              <a:rPr lang="ru-RU" sz="2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smtClean="0">
                <a:latin typeface="Times New Roman" pitchFamily="18" charset="0"/>
                <a:cs typeface="Times New Roman" pitchFamily="18" charset="0"/>
              </a:rPr>
              <a:t>камни трещины давали.                </a:t>
            </a:r>
            <a:endParaRPr lang="ru-RU" sz="2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08513" y="728663"/>
            <a:ext cx="4140200" cy="551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008063" y="620713"/>
            <a:ext cx="3276600" cy="5653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Ещё один герой «Калевалы» - кузнец Ильмаринен, верный помощник Вяйнемёйнена.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Даже боги обращались к нему за помощью. Ведь это именно он выковал наше небо, солнце и луну - потому его и прозвали «небесный кузнец». Именно он придумал плуг и мельницу… Именно он выковывает чудо из чудес - мельницу Сампо. </a:t>
            </a:r>
          </a:p>
        </p:txBody>
      </p:sp>
      <p:pic>
        <p:nvPicPr>
          <p:cNvPr id="29698" name="Объект 7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59325" y="633413"/>
            <a:ext cx="4060825" cy="5421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23963" y="728663"/>
            <a:ext cx="3311525" cy="579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Интересна и легенда о девушке Айно, не пожелавшей стать женой старца Вяйнемейнена.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Побежденный в бою брат девушки Йоукахайнен пообещал песнопевцу отдать в жены сестру Айно. Однако красавица отвергла богатыря, в отчаянии бросившись в море.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Объект 8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584200"/>
            <a:ext cx="3290887" cy="585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42988" y="404813"/>
            <a:ext cx="2736850" cy="5976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С рассвета до рассвета крутится пестрая крышка мельницы, и сыплются из мельницы с рассвета до рассвета и хлеб, и соль, и золото…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Что хочешь, то и мелет она. Мука нужна – мешки подставляй. Соль нужна –бочки готовь. Золото нужно – только успевай монеты считать. Любуются все чудесной мельницей Сампо.</a:t>
            </a:r>
          </a:p>
        </p:txBody>
      </p:sp>
      <p:pic>
        <p:nvPicPr>
          <p:cNvPr id="31746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64050" y="404813"/>
            <a:ext cx="4157663" cy="597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368425" y="873125"/>
            <a:ext cx="2592388" cy="47513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Вяйнемейнену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удалось выловить рыбу, в которую обернулась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из воды. Но удержать улов мудрец не смог.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/>
          </a:p>
        </p:txBody>
      </p:sp>
      <p:pic>
        <p:nvPicPr>
          <p:cNvPr id="32770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64050" y="549275"/>
            <a:ext cx="4165600" cy="5553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4"/>
          <p:cNvSpPr>
            <a:spLocks noGrp="1"/>
          </p:cNvSpPr>
          <p:nvPr>
            <p:ph type="title"/>
          </p:nvPr>
        </p:nvSpPr>
        <p:spPr>
          <a:xfrm>
            <a:off x="1150938" y="225425"/>
            <a:ext cx="7535862" cy="1690688"/>
          </a:xfrm>
        </p:spPr>
        <p:txBody>
          <a:bodyPr/>
          <a:lstStyle/>
          <a:p>
            <a:pPr algn="just" eaLnBrk="1" hangingPunct="1">
              <a:spcAft>
                <a:spcPts val="1875"/>
              </a:spcAft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Ещё один герой «Калевалы» -«смелый рыбак, удалой охотник, весёлый парень» Лемминкяйнен. Отправляясь в "сумрачную" Похъёлу свататься к дочери Лоухи, совершает несколько подвигов и гибнет в тёмных водах реки Маналы. Мать Лемминкяйнена спасла и оживила  сына с помощью колдовства.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0325" y="2024063"/>
            <a:ext cx="3170238" cy="4102100"/>
          </a:xfrm>
        </p:spPr>
      </p:pic>
      <p:pic>
        <p:nvPicPr>
          <p:cNvPr id="33795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973263"/>
            <a:ext cx="3097213" cy="417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13675" cy="1174750"/>
          </a:xfrm>
        </p:spPr>
        <p:txBody>
          <a:bodyPr/>
          <a:lstStyle/>
          <a:p>
            <a:pPr algn="just" eaLnBrk="1" hangingPunct="1"/>
            <a:r>
              <a:rPr lang="ru-RU" sz="2000" b="1" smtClean="0"/>
              <a:t>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Давным-давно, много веков назад на севере нашей Родины, в Карелии зародились древние сказания  об удивительной стране богатырей  Калеве.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8425" y="1700213"/>
            <a:ext cx="7243763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03688" y="333375"/>
            <a:ext cx="4476750" cy="5853113"/>
          </a:xfrm>
        </p:spPr>
      </p:pic>
      <p:sp>
        <p:nvSpPr>
          <p:cNvPr id="34818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042988" y="404813"/>
            <a:ext cx="2773362" cy="5829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Последним, описанным в «Калевале» подвигом Лемминкяйнена, является похищение волшебной мельницы Сампо вместе с Вяйнямёйненом и Ильмариненом.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Храбрые калевальцы проникают в мрачное подземелье и похищают, спрятанную там старухой Лоухи, чудесную мельницу.</a:t>
            </a:r>
            <a:r>
              <a:rPr lang="ru-RU" sz="2400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700" smtClean="0">
              <a:solidFill>
                <a:srgbClr val="1E1C1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solidFill>
                <a:srgbClr val="1E1C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V="1">
            <a:off x="0" y="152400"/>
            <a:ext cx="2386013" cy="120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32250" y="441325"/>
            <a:ext cx="4608513" cy="5965825"/>
          </a:xfrm>
        </p:spPr>
      </p:pic>
      <p:sp>
        <p:nvSpPr>
          <p:cNvPr id="35843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042988" y="728663"/>
            <a:ext cx="2638425" cy="5122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7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Герои Калевалы победили злую старуху Лоухи.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 той поры не покидают калевальскую землю удача и богатство.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 той поры каждый день над землёй встает солнце  и всем добрым людям посылает свет и тепло.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8750" y="274638"/>
            <a:ext cx="7464425" cy="741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0038" cy="1425575"/>
          </a:xfrm>
        </p:spPr>
        <p:txBody>
          <a:bodyPr/>
          <a:lstStyle/>
          <a:p>
            <a:pPr algn="just" eaLnBrk="1" hangingPunct="1"/>
            <a:r>
              <a:rPr lang="ru-RU" sz="2000" b="1" smtClean="0"/>
              <a:t>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Путник слышал их от путника, мать, сидя за прялкой,  рассказывала их детям, старый дед – малым внукам. </a:t>
            </a:r>
            <a:r>
              <a:rPr lang="ru-RU" sz="2400" b="1" smtClean="0"/>
              <a:t> </a:t>
            </a:r>
            <a:endParaRPr lang="ru-RU" sz="2400" smtClean="0"/>
          </a:p>
        </p:txBody>
      </p:sp>
      <p:pic>
        <p:nvPicPr>
          <p:cNvPr id="17410" name="Picture 2" descr="D:\6 класс ФГОС\Литерат. 6 класс ФГОС\Калевала\Калевала картинки\suty_slavy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0225" y="1773238"/>
            <a:ext cx="6143625" cy="4502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79500" y="273050"/>
            <a:ext cx="2386013" cy="1162050"/>
          </a:xfrm>
        </p:spPr>
        <p:txBody>
          <a:bodyPr/>
          <a:lstStyle/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mtClean="0"/>
          </a:p>
        </p:txBody>
      </p:sp>
      <p:sp>
        <p:nvSpPr>
          <p:cNvPr id="18434" name="Текст 6"/>
          <p:cNvSpPr>
            <a:spLocks noGrp="1"/>
          </p:cNvSpPr>
          <p:nvPr>
            <p:ph type="body" sz="half" idx="2"/>
          </p:nvPr>
        </p:nvSpPr>
        <p:spPr>
          <a:xfrm>
            <a:off x="1079500" y="657225"/>
            <a:ext cx="2700338" cy="52927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Чудесные сказки о бесстрашных героях, о том, как одолели они страшные, злые силы живут и поныне на страницах удивительной книги.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  <p:pic>
        <p:nvPicPr>
          <p:cNvPr id="18435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273050"/>
            <a:ext cx="4349750" cy="578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0038" cy="1209675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В «Калевале» рассказывается о сотворении мира, о появлении на земле железа и стали, о любви, вражде и ненависти.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9863" y="1773238"/>
            <a:ext cx="6848475" cy="4183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48150" y="620713"/>
            <a:ext cx="4213225" cy="5600700"/>
          </a:xfrm>
        </p:spPr>
      </p:pic>
      <p:sp>
        <p:nvSpPr>
          <p:cNvPr id="2048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79500" y="296863"/>
            <a:ext cx="2771775" cy="5829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 севере Калевы, в мрачной стране Похъёла  царствует злая старуха Лоухи. Неподалеку от нее, под землей или под водой, лежит странное царство мертвых — царство Тубнела, в черных реках которой люди находят свою кончину.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273050"/>
            <a:ext cx="2386013" cy="116205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19588" y="549275"/>
            <a:ext cx="3986212" cy="5272088"/>
          </a:xfrm>
        </p:spPr>
      </p:pic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549275"/>
            <a:ext cx="2386013" cy="5576888"/>
          </a:xfrm>
        </p:spPr>
        <p:txBody>
          <a:bodyPr/>
          <a:lstStyle/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На юге простирается светлая страна Калевы – Калевала. Там живут другие герои эпоса: старый мудрец Вяйнямёйнен, «вековечный песнопевец», кузнец Ильмаринен, весельчак Лемминкяйнен</a:t>
            </a:r>
            <a:endParaRPr lang="ru-RU" sz="20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0038" cy="1282700"/>
          </a:xfrm>
        </p:spPr>
        <p:txBody>
          <a:bodyPr/>
          <a:lstStyle/>
          <a:p>
            <a:pPr algn="just" eaLnBrk="1" hangingPunct="1"/>
            <a:r>
              <a:rPr lang="ru-RU" sz="2000" b="1" smtClean="0"/>
              <a:t>        Старуха Лоухи — Хозяйка Севера, страны тьмы и мрака Похъёлы  - могущественная колдунья.  С Лоухи вынуждены бороться главные герои эпоса - Вяйнямёйнен, Ильмаринен и Лемминкяйнен.</a:t>
            </a:r>
            <a:endParaRPr lang="ru-RU" sz="2000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700213"/>
            <a:ext cx="6408738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150938" y="225425"/>
            <a:ext cx="7524750" cy="1943100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Славные сыны «Калевалы» сватали красивых, но злых дочерей Лоухи, хозяйки Похъёлы.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И вот Лоухи объявила, что  отдаст  свою дочь   тому, кто выкует для нее волшебную мельницу-самомолку Сампо. Лоухи делала  свой  заказ  совершенно  точно   и  приложила  к    нему рецепт его изготовления: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>
          <a:xfrm>
            <a:off x="1295400" y="2276475"/>
            <a:ext cx="2881313" cy="3886200"/>
          </a:xfrm>
        </p:spPr>
        <p:txBody>
          <a:bodyPr/>
          <a:lstStyle/>
          <a:p>
            <a:pPr marL="419100" indent="0" eaLnBrk="1" hangingPunct="1">
              <a:lnSpc>
                <a:spcPct val="80000"/>
              </a:lnSpc>
              <a:buFont typeface="Arial" charset="0"/>
              <a:buNone/>
            </a:pPr>
            <a:endParaRPr lang="ru-RU" sz="1000" b="1" smtClean="0">
              <a:latin typeface="Times New Roman" pitchFamily="18" charset="0"/>
              <a:cs typeface="Times New Roman" pitchFamily="18" charset="0"/>
            </a:endParaRPr>
          </a:p>
          <a:p>
            <a:pPr marL="419100" indent="0" eaLnBrk="1" hangingPunct="1">
              <a:lnSpc>
                <a:spcPct val="80000"/>
              </a:lnSpc>
              <a:buFont typeface="Arial" charset="0"/>
              <a:buNone/>
            </a:pPr>
            <a:endParaRPr lang="ru-RU" sz="1000" b="1" i="1" smtClean="0">
              <a:latin typeface="Times New Roman" pitchFamily="18" charset="0"/>
              <a:cs typeface="Times New Roman" pitchFamily="18" charset="0"/>
            </a:endParaRPr>
          </a:p>
          <a:p>
            <a:pPr marL="41910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Ты сумеешь сделать Сампо,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Крышку пеструю сковать мне,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Взяв конец пера лебедки,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Молока коров нетельных,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От овечки летней шерсти,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Ячменя зерно прибавив…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marL="41910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419100" indent="0" eaLnBrk="1" hangingPunct="1">
              <a:lnSpc>
                <a:spcPct val="80000"/>
              </a:lnSpc>
            </a:pPr>
            <a:endParaRPr lang="ru-RU" sz="1100" smtClean="0"/>
          </a:p>
        </p:txBody>
      </p:sp>
      <p:pic>
        <p:nvPicPr>
          <p:cNvPr id="23555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9950" y="2420938"/>
            <a:ext cx="3709988" cy="3656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764</TotalTime>
  <Words>553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Georgia</vt:lpstr>
      <vt:lpstr>Calibri</vt:lpstr>
      <vt:lpstr>Times New Roman</vt:lpstr>
      <vt:lpstr>Тема Office</vt:lpstr>
      <vt:lpstr>Тема Office</vt:lpstr>
      <vt:lpstr>Слайд 1</vt:lpstr>
      <vt:lpstr>       Давным-давно, много веков назад на севере нашей Родины, в Карелии зародились древние сказания  об удивительной стране богатырей  Калеве. </vt:lpstr>
      <vt:lpstr>       Путник слышал их от путника, мать, сидя за прялкой,  рассказывала их детям, старый дед – малым внукам.  </vt:lpstr>
      <vt:lpstr>          </vt:lpstr>
      <vt:lpstr>      В «Калевале» рассказывается о сотворении мира, о появлении на земле железа и стали, о любви, вражде и ненависти. </vt:lpstr>
      <vt:lpstr>Слайд 6</vt:lpstr>
      <vt:lpstr>                  </vt:lpstr>
      <vt:lpstr>        Старуха Лоухи — Хозяйка Севера, страны тьмы и мрака Похъёлы  - могущественная колдунья.  С Лоухи вынуждены бороться главные герои эпоса - Вяйнямёйнен, Ильмаринен и Лемминкяйнен.</vt:lpstr>
      <vt:lpstr>            Славные сыны «Калевалы» сватали красивых, но злых дочерей Лоухи, хозяйки Похъёлы.        И вот Лоухи объявила, что  отдаст  свою дочь   тому, кто выкует для нее волшебную мельницу-самомолку Сампо. Лоухи делала  свой  заказ  совершенно  точно   и  приложила  к    нему рецепт его изготовления:    </vt:lpstr>
      <vt:lpstr>       Выкованную кузнецом Илмариненом чудо-мельницу Сампо ведьма Лоухи спрятала  в утесе за девятью замками, чтобы жители Калевалы не смогли воспользоваться благами, приносимыми этой мельницей-самомолкой. </vt:lpstr>
      <vt:lpstr>.  </vt:lpstr>
      <vt:lpstr>    На заре времен обустроил он землю для будущих людей. Вяйнямейнен добыл для людей огонь из чрева огненной рыбы и научил им пользоваться. </vt:lpstr>
      <vt:lpstr>     Благодаря его стараниям люди научились ловить рыбу и сеять  зерно. Вяйнямейнен построил первую лодку и создал первый музыкальный инструмент  кантеле. Он же сложил первые песни. </vt:lpstr>
      <vt:lpstr>Слайд 14</vt:lpstr>
      <vt:lpstr>Слайд 15</vt:lpstr>
      <vt:lpstr>Слайд 16</vt:lpstr>
      <vt:lpstr>Слайд 17</vt:lpstr>
      <vt:lpstr>Слайд 18</vt:lpstr>
      <vt:lpstr>     Ещё один герой «Калевалы» -«смелый рыбак, удалой охотник, весёлый парень» Лемминкяйнен. Отправляясь в "сумрачную" Похъёлу свататься к дочери Лоухи, совершает несколько подвигов и гибнет в тёмных водах реки Маналы. Мать Лемминкяйнена спасла и оживила  сына с помощью колдовства.</vt:lpstr>
      <vt:lpstr>Слайд 20</vt:lpstr>
      <vt:lpstr> </vt:lpstr>
      <vt:lpstr>     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Ольга</cp:lastModifiedBy>
  <cp:revision>176</cp:revision>
  <dcterms:created xsi:type="dcterms:W3CDTF">2014-08-01T14:04:11Z</dcterms:created>
  <dcterms:modified xsi:type="dcterms:W3CDTF">2020-10-01T23:18:41Z</dcterms:modified>
</cp:coreProperties>
</file>