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5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0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7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0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7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9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9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87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61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2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30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66FBB-FC4B-41B9-A053-32CD4CB7BEA1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93005-AE7D-4210-A328-52E22CB80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3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5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3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7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9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9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6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90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2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97" y="0"/>
            <a:ext cx="52978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207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</cp:revision>
  <dcterms:created xsi:type="dcterms:W3CDTF">2023-06-13T08:44:04Z</dcterms:created>
  <dcterms:modified xsi:type="dcterms:W3CDTF">2023-06-13T08:56:22Z</dcterms:modified>
</cp:coreProperties>
</file>