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2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14.07.2016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14.07.2016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OL_MARIA_-_-_TOKATTA_orkestr_P._Maria_(xMusic.me) (2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7984" y="2708920"/>
            <a:ext cx="3960440" cy="1656628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tx1"/>
                </a:solidFill>
              </a:rPr>
              <a:t>Орденоносцы </a:t>
            </a:r>
            <a:r>
              <a:rPr lang="ru-RU" sz="4000" b="1" i="1" dirty="0" err="1" smtClean="0">
                <a:solidFill>
                  <a:schemeClr val="tx1"/>
                </a:solidFill>
              </a:rPr>
              <a:t>п.Плотина</a:t>
            </a:r>
            <a:r>
              <a:rPr lang="ru-RU" sz="4000" b="1" i="1" dirty="0" smtClean="0">
                <a:solidFill>
                  <a:schemeClr val="tx1"/>
                </a:solidFill>
              </a:rPr>
              <a:t>.</a:t>
            </a:r>
            <a:endParaRPr lang="ru-RU" sz="4000" b="1" i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Egor\AppData\Local\Microsoft\Windows\Temporary Internet Files\Content.IE5\M0ZMR243\150px-Орден_„Червено_Знаме_на_Труда“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141">
            <a:off x="539553" y="297134"/>
            <a:ext cx="1584176" cy="2805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gor\AppData\Local\Microsoft\Windows\Temporary Internet Files\Content.IE5\8LU9MZBF\Veteran_tryda_azlk_3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2726">
            <a:off x="565205" y="3829153"/>
            <a:ext cx="1532873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gor\AppData\Local\Microsoft\Windows\Temporary Internet Files\Content.IE5\G2SVBVX2\150px-За_отличие_в_труде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8081">
            <a:off x="2627784" y="233000"/>
            <a:ext cx="1428750" cy="2933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Egor\AppData\Local\Microsoft\Windows\Temporary Internet Files\Content.IE5\AS4HWSVA\Медаль_«Герой_труда_Кубани»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284" y="4365104"/>
            <a:ext cx="1047750" cy="1695450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21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3189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Молотков Владимир Васильевич</a:t>
            </a:r>
            <a:endParaRPr lang="ru-RU" dirty="0"/>
          </a:p>
        </p:txBody>
      </p:sp>
      <p:pic>
        <p:nvPicPr>
          <p:cNvPr id="10242" name="Picture 2" descr="L:\плотина\Орденоносцы\Молотков Владимир Васильевич\Копия 20160422_1100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786780"/>
            <a:ext cx="2277815" cy="25481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L:\плотина\Орденоносцы\Молотков Владимир Васильевич\Копия Копия 20160422_1101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18981"/>
            <a:ext cx="2664297" cy="3870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L:\плотина\Орденоносцы\Молотков Владимир Васильевич\20160425_1121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8930">
            <a:off x="776462" y="2952632"/>
            <a:ext cx="1855142" cy="32433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L:\плотина\Орденоносцы\Молотков Владимир Васильевич\20160422_1104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429000"/>
            <a:ext cx="4026644" cy="28552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20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Москаленко Василий Евсеевич</a:t>
            </a:r>
            <a:endParaRPr lang="ru-RU" dirty="0"/>
          </a:p>
        </p:txBody>
      </p:sp>
      <p:pic>
        <p:nvPicPr>
          <p:cNvPr id="11266" name="Picture 2" descr="L:\плотина\Орденоносцы\Москаленко Василий Евсеевич\20160630_131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5015">
            <a:off x="1115616" y="2420888"/>
            <a:ext cx="2078037" cy="3648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L:\плотина\Орденоносцы\Москаленко Василий Евсеевич\20160418_1301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44824"/>
            <a:ext cx="4464496" cy="3833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89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Позмогов</a:t>
            </a:r>
            <a:r>
              <a:rPr lang="ru-RU" dirty="0" smtClean="0"/>
              <a:t> Николай Васильевич</a:t>
            </a:r>
            <a:endParaRPr lang="ru-RU" dirty="0"/>
          </a:p>
        </p:txBody>
      </p:sp>
      <p:pic>
        <p:nvPicPr>
          <p:cNvPr id="12292" name="Picture 4" descr="L:\плотина\Орденоносцы\Позмогов Николай Васильевич\20160425_1123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602" y="2132856"/>
            <a:ext cx="4225206" cy="3040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L:\плотина\Орденоносцы\Позмогов Николай Васильевич\Копия (2) Копия 20160425_1126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48680"/>
            <a:ext cx="2952328" cy="3975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L:\плотина\Орденоносцы\Позмогов Николай Васильевич\20160425_1121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9721">
            <a:off x="567422" y="3035264"/>
            <a:ext cx="1896569" cy="3371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81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57808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Степанова Валентина Игнатьевна</a:t>
            </a:r>
            <a:endParaRPr lang="ru-RU" dirty="0"/>
          </a:p>
        </p:txBody>
      </p:sp>
      <p:pic>
        <p:nvPicPr>
          <p:cNvPr id="13316" name="Picture 4" descr="L:\плотина\Орденоносцы\Степанова Валентина Игнатьевна\20160426_1209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308" y="1844824"/>
            <a:ext cx="5040560" cy="319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L:\плотина\Орденоносцы\Степанова Валентина Игнатьевна\20160426_1212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92896"/>
            <a:ext cx="2530475" cy="3797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L:\плотина\Орденоносцы\Степанова Валентина Игнатьевна\20160426_1206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2160">
            <a:off x="443346" y="1583860"/>
            <a:ext cx="2301875" cy="4022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89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Томилов Сергей Прокопьевич</a:t>
            </a:r>
            <a:endParaRPr lang="ru-RU" dirty="0"/>
          </a:p>
        </p:txBody>
      </p:sp>
      <p:pic>
        <p:nvPicPr>
          <p:cNvPr id="14338" name="Picture 2" descr="L:\плотина\Орденоносцы\Томилов Сергей Прокопьевич\Медаль За трудовое отличи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20888"/>
            <a:ext cx="3744416" cy="3650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Egor\Desktop\скачанные файл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695" y="1988840"/>
            <a:ext cx="2232248" cy="38867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8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Василенко Анатолий Николаевич</a:t>
            </a:r>
            <a:endParaRPr lang="ru-RU" dirty="0"/>
          </a:p>
        </p:txBody>
      </p:sp>
      <p:pic>
        <p:nvPicPr>
          <p:cNvPr id="2050" name="Picture 2" descr="L:\плотина\Орденоносцы\Василенко Анатолий Николаевич\20160426_1205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1965325" cy="396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:\плотина\Орденоносцы\Василенко Анатолий Николаевич\Копия Изображение 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83" y="2366326"/>
            <a:ext cx="576064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03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:\плотина\Орденоносцы\Виноградов Викентий Иванович\Копия 20160420_1252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032" y="69788"/>
            <a:ext cx="3096344" cy="4536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9728" y="99974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Виноградов Викентий Иванович</a:t>
            </a:r>
            <a:endParaRPr lang="ru-RU" dirty="0"/>
          </a:p>
        </p:txBody>
      </p:sp>
      <p:pic>
        <p:nvPicPr>
          <p:cNvPr id="3076" name="Picture 4" descr="L:\плотина\Орденоносцы\Виноградов Викентий Иванович\20160420_1256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09" y="2307195"/>
            <a:ext cx="4853406" cy="353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L:\плотина\Орденоносцы\Виноградов Викентий Иванович\20160420_1252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473" y="4077072"/>
            <a:ext cx="3332903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58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Виноградова </a:t>
            </a:r>
            <a:r>
              <a:rPr lang="ru-RU" dirty="0"/>
              <a:t>К</a:t>
            </a:r>
            <a:r>
              <a:rPr lang="ru-RU" dirty="0" smtClean="0"/>
              <a:t>лавдия </a:t>
            </a:r>
            <a:r>
              <a:rPr lang="ru-RU" dirty="0"/>
              <a:t>Т</a:t>
            </a:r>
            <a:r>
              <a:rPr lang="ru-RU" dirty="0" smtClean="0"/>
              <a:t>имофеевна</a:t>
            </a:r>
            <a:endParaRPr lang="ru-RU" dirty="0"/>
          </a:p>
        </p:txBody>
      </p:sp>
      <p:pic>
        <p:nvPicPr>
          <p:cNvPr id="4098" name="Picture 2" descr="L:\плотина\Орденоносцы\Виноградова Клавдия Тимофеевна\За работой 1985 г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538" y="1700808"/>
            <a:ext cx="4303713" cy="3143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L:\плотина\Орденоносцы\Виноградова Клавдия Тимофеевна\20160630_1317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59750"/>
            <a:ext cx="309634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55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Голубева </a:t>
            </a:r>
            <a:r>
              <a:rPr lang="ru-RU" dirty="0"/>
              <a:t>А</a:t>
            </a:r>
            <a:r>
              <a:rPr lang="ru-RU" dirty="0" smtClean="0"/>
              <a:t>нтонина Алексеевна</a:t>
            </a:r>
            <a:endParaRPr lang="ru-RU" dirty="0"/>
          </a:p>
        </p:txBody>
      </p:sp>
      <p:pic>
        <p:nvPicPr>
          <p:cNvPr id="5122" name="Picture 2" descr="L:\плотина\Орденоносцы\Голубева Антонина Алексеевна\20160628_1024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3760787" cy="4191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L:\плотина\Орденоносцы\Голубева Антонина Алексеевна\20160628_102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085184"/>
            <a:ext cx="3897437" cy="130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5" descr="data:image/jpeg;base64,/9j/4AAQSkZJRgABAQAAAQABAAD/2wCEAAkGBxMSEhUTExMWFhUXGRoaGBcYFxgYGxsaHhgaGB4dGhgZHiggIB0lIRoiITIiJSorLi4uGB81ODMtNygtMCsBCgoKDg0OGxAQGy0lICUrLS0vLzUtLSstLS82LS8tLTAtNS0vLS0tLS8tLS0vMi0tLS0tLS0tLS01LS0tLS0tLf/AABEIAO8A0wMBIgACEQEDEQH/xAAcAAACAgMBAQAAAAAAAAAAAAAABQQGAgMHAQj/xABAEAACAgAFAgQDBQUFCAMBAAABAgMRAAQSITEFQQYTIlEyYXFCUoGRoQcUI2KxQ3LB0fAVM4KSorLh8VODwmP/xAAaAQACAwEBAAAAAAAAAAAAAAAAAwECBAUG/8QALhEAAgEDAwEGBQUBAAAAAAAAAAECAxEhEjFBBBMiUWFx8AUygbHhFJGhwdEj/9oADAMBAAIRAxEAPwDuODBgwAGDBgwAGDBgwAGDBgwAGDBgwAacxlw4ojFE8VeFQbdNj/XHQcVL9o2cZMsQh0lmVbHNE0cRJJqzJTaeDiPXknkMjamCpd+o8irIHtsPyGLX+zZBHl5ST62jVVBvcudR/Rv0xN8V5dMj070gGXMsIlYgHTGQNVexIv574TeGc8qT2f8AdpID+oVRXfkYXoUElEZqctyl9Sy06Zh1lV1bWzFTe1ktt/ni89B6x5hVTIbFlg4Dd13Dc3d7X/S8W/8Aaf0QSGB1NNdEjYkH5/65wryPgZyLDML/ANc4jQ203ugc0lZEXMdXROFjJ2+IH8T8XPb8cRR1iWTZEJv7qhBzfNXi39N8AopthZ+eLPkvD0Uf2RhthRzPLdHzcx50A/dG/wDzHfDzp3gEXqktj7sbP646JHllXgY2gYkCv5DwvFH9kYcQ5JF4AxJwYAPAuPcGDAAYMGDAAYMGDAAYMGDAAYMGDAAYMGDAAYMGDAAYMGDAAYrHjrI+bAwHI3H1G+LFmZ1RSzGgOSccr8V/tPjGpIgrAMF+Iaz7sFvYAe49vfaGyUhD1/r2XzOSOWYMMxGy6TwNQ2uya3AH1s99sR/BOTiSYSZkvoRFkHpIQkvpXUQSd242GE/mrNM80iyR5aIFt10F24FAkgs5F0CavDDpfiJpiGZAZUbzokUlQyrzCK7AKGG3K4TOq01YfCk3FsvE/Xv9oTxaFKqlk33s7H8sdHyUdIBjhXTfGBWWP+GiMdKszWq3pHqN1S3+Q+mOu9J68rnRqRjQOpGDKQeCrDkHDlJMS4tFgwY8U3j3ElQwYMGAAwYMGAAwYMGAAwYMGAAwYMGAAwYMGAAwYMGAAwYMasxmFRSzGgBZPyGADbgxU8n47y0sgRCxvhiKU/mb/TDafxDl411SSog/mYDAA2xhJIFFk4pef/aZkksIzSn+RdvzahhDnuu5jPgEDyYCas2dRG+5A327DbjFZSSLKLZO8feJNWXmENlUUkuBYLcAD5A0Sfb3xzGLqjogLSMqzUwkQDUpIvet9P8ALYPtiy9d+1HFGyh4ZIU9Vl5Wpl1fZHDE70ADueybqOWKnMRMGIG+obAK5U962vsN6+WEu0lkalp2Kz1d3ZqllkciiC0jSqQeCurcA/8AjEjpfSjMwUSaCoJBo3YN7EcHfD3MdJ1zuzDSkSRIXb0xp6AzGzy2piAo3JvHuXEay/wGN7MiTqYTIpGzRs3pYHcb6L32wnMovTjGPU6calOEVqtd8eXmMujZiURq0k+YlVtkiYiQy9vTqBKpfLH2NWeJ3Rc9Mk8gkSKIDUzBNIQMNI0hhsCAao38/fHvh6YRTQM6FEHmwMHv0amDIW2sg6tNfIY39OpfMl1gs5dlBN6rJNL6jewUaa+zgo4yY67U5PFl4I6T0bqqyKN98Nwccty2d9SshrVVGqB24IOLxlM1IuxpiOaP+eNXaLkyOD4HeDC9epD7QI+o/wAcK+peLI43CKNZPOkjYdvxPti90VsyyYMLcn1VX2PpPcHkH22wwVwe+JIMsGDBgAMGDBgAMGDBgAMGDBgAMBwY05uYKpJNADABS/GXjdstJ5MSKz0DbHbfsB71vzii9S8RZnNKfMlpCLoLpG3II5r3BN98L/EeZE2akm2IZtIttIIsKDY5FjkUVYDHkUm9WSTsANmJAG1ca1F7faHAwqTb2HRikL8spiYJdAnb2VttrPY3Y+uM5U0SHk6dygo2W21b9uQR8hhfnJyhkSRyw9KqFoqVNNY43Aoq3IoqcZ5LPvLInJkVNJ4p17EjtXf8MQ4vclSWxKy0YRi40nVuqhRH7jSdV3ue/tidkepSxyfxVZuQijSVViwBojuR7VYAxHkykYBeb1E9yePkoHH1xHyKLrJQyqijf10AO9nk79ufyvAkwdh91vNebmUiViqqpZtJI33rcd6v/mPbGjqORUrdDTqUszEsasXzyaFcj64kxrpBVQkdfe9ZP1VSPzLfhhX1GNpAsRkLNLIqLXo02d2AUDgWfUWxdU7K7KOonhEjqPUlkzHmMpmUWVDH0xksTqWNQEs2BdXYskkk4s8eey+ZiVZ8vrY+YSGoEs7hrEmoFTVrYs77c43y9IM8MkHkrG0b3l9QUhwuwLAgmm43HdTyMVnJ5cHdo41IJBHlRqVYbEH08g7fhitNqatsEsG9MqyxiB1MsWzaW0yBWAYaVLnZPXwdQobAGyWWa6bl/wB3kZEEbxrrXQxWwvK6AdO4verwmklUZiCIkwpJIA8wd1taJqr00SAt1tf44tXU+jqmZjhWDMhJNIEyyMyhjZNq4IpQNzqB9sUqpRdmXg28kHwOpfNOzu5GnUgNaXC0LWtiQea7c4t3U87FCLeyxFrpBBO3ZgLBP574r8iplZzHLKUI0n94jQLWqzUgIKdrJcE03xDGeV8JRNK0uZmkzJPwWxRQp4I0tufoawtu+eC6RhP46AyzUkgnqqosNRJ2U3qNDfCbp+eCwjMgu7ncLps6i1Fq9l4BJAFWdgcbfEvgyRW85ZpZIlB32LxADuNtS/Pn6429DiVFjdFv+EwD+YQALQEBSare2YiwDQ3asS3G2AURtlcykkSvG5KtuHAqRiToBX5kjStiuWrbadD1GSMklzQ3q7HxU1E7hFHpDE27nbYYUZB2otJTmzp9Gg/FQ1VuGqhtuL0jckiRJEzPsbYsABQuwtbCqLAA19lB8+YU7bEONy99Iz3mreGGKd4Un0M0bEWCQaNi/a8XAHGwzHuDBgwAGDBgwAGDBgwAGOfftW6lJHHGqXRe35ogA7N8iax0HFN/aQoGWY8HYD63tiHsStzjiTGVgwoVfoGzA+6mqIPBU7H64h53S7sF2YMCfUQNh6SBztdbWy/MY1H1FgrDUORwbHcf5dsbnysk5jbywtnTrJFvoolgB92wCb5YdwaUsMc8nueyHxsTqJAI4Uo1WSK9JBIsjggsRTCjr8P5Znl8xRSKCCa5vsPfDjNZCQL6mXQdthRN9h73/wCcYuwVdNUOyD2/m+Xy7/T4mQTkUbSyEOXR8yiTMSri4wPhYjldV3xvtzvv72DI5nypHy7uCJvTFDHGCESnGotp+0PsnVRXnesU/PksAWY6gbVu4YcEYsuX6xN5asB5Nr6nAt29whNem+4ofM8YrUotysgjUSV2K+po+XzDwAmQqVALGuUU0x4sE6T/AHcbulxTQ5hJ5QgKWVRzXxAjVpJDHvVA4ygzB1ekeXf2yQ0hH19vkNI+uIeblVSV3O+2ptIv322/9Y3R6Sbjebsjnz66mpaYK7GvT1aKXz42qRQbYJuQavVqVCxNcm9xgzUsc0jTSST+Y5GoolC607hXPZQOO2GPT85JFlY1j2JY6nLKEcb+mxZJFjv24x7Dl52dZ3VSiyXsWANgUNQX34HucUdOna9yVWrOajpWfM09I8mCYSrIsjr8P7wrjTz8OtVUHfnViydEz0q5n95zM7tGyMtIxMNlgVpL0UoBFqWY2bvtXpujMSolWMsVLsysWNA1vxRNfoce9M6c6jzIXK+ysSCas8jfb24+uLPo1OOqLuUXxDRPRUjZ/uT5Mx5hll5eRyxU7FVJpAV5FIFF96wQGbLgtDWjlomHpv3A+yfmvPcHGeX6irN5Obj0vfpkUaT7cL/+avjS3GGDZDyqZ31wsbWZaodqetgO2oDT7hTzinTlT7sl/h0qdSNRaosmDMtmMvPFCdLtGyhWNFbFGiNiOQDxfNGxhTk8yVQKm5Sl0PYIZRxp7EcDkC73NVlmif3pYcvGxmC6zoKqEX4Q5ZjQvit9QBBBxK6rlpG0O6LFmvhO9xyL76+Qa3H2hR5G+Mk1GLsn9DRCV8MjZdJ1ZS5jIIJ9GoaTYVRd79+3tVmzhfJnFdtKuQIyAJSQNylERC/WfURv6Qa2vEvPdMzar5kkkbxBrdUBX08G2P2RtYAGw3wu6Hk8zJK8DPQ+Pdak0n7qnhdq2sex74hSiryZLT2GPT87FFoSIGrsE/ESdzqPdt962GOl9OkLICcc8zHRUhfLlSxUk7nfc79tv/WOi5FaQY2UpaopmWorSJGDBgwwoGDBgwAGDBgwAGOcftVzZIjhW7Zroc7e3zvHRJZAoJOON9a8RpJnvPK6oYNwR302fyLAflis3gtDcTHpUM2elMcQRIgvoI0hpBUarX87mz8tWJQ6gJXJJLeX6d6+H4tVj75Jb5WBjdkY2hyXnPqMsxMrGu8mtUr+7H5rgHuyfLC4ZcrNO8qoGUkEIdieSL+RqMdthzycyvKe/kPeEHUsw1mU6iFpI4wQuoldTlmNUoSzfckDviCnkZiKSaOPy5YqZlqi24DLY9JsNYPuB88aYeq5eWNos2WRtTOrqrbliTY0qa5qiKqvwm9LkgEcghV/JFGR32aRvsoBXpBK3XNIT2rDVFuXN7/QW5JLyNWVgRAJZaZj8Efavc/y9v5iD2GPRIWe3bUTx/htxt+XtiPNNrYsdi1D6DjjtxQ9hWJ+Vy4sJJtfwOPfHf6XptC1S3PO9d1blhbe8m3L5NpA61Uib17/APjEXMy/vBARNJHok1Oi/WtRHbFgycT3fE0X5SJ9cV1JkbMuwKREPagpIWJuzRQHEdXPTHDM3w9drWyr2zv7uuR3J/EkRF8tYl2AE+XDaABsB5mxJ3O/t7DDaaMmHy4tOk2GU5qGj7NZlPqBGIIjUyrmC1NbaVTKZghyxJJLVZ0juAeN8OW6hrUICT6wafKZtl2vYr5fzxy3PzO/GirPu5d+c+/sREyuZ8kadB9LCX+LCwFVpI0yE7jkAYlZNA2lwSIYUG+4LMa7ckk/4Y3vH5cAEhgIBY/xMvOgOsggLqj9Pt35xMmy6tlIpWIWKizqNiW+7Q/L6Y09NVe1zm/EumXzqNnzkmZfKxZ6IecgVz8De4rCjqBk6c1v64m+NeQ/uQD8L134PDdiMcprEaZuXS40IVjVgrIWOlRprf1Ee3N9sWbM5dc3l1SbSklWAxH5HEScJ+n29BlJ1aVlL5rYzv5PzEnh/IrFJPJl2BTMRqIifsOmvSh9hbcHgiu4xXelO8fk655pUmlWKdZn1GOVr0yJfwMrgArxRxL6a8mSnME20bbWTYoCgwr7uwP8m/2BjHrPQ5Jsy8eYKMNIpQunzBdh5iD6mUrp2rj2OOdUoaJuL55+x16VZVI6kPun9UR0JVlkQ2pZTak8EAjtYwpki86AyqoZ4HIjvl4qGpNjZUgGh30/PA+X8mhXpf0mhQDAHSdhtqUFb91jAxYOjxL5IVVA09htv/59vYn3xmqQtg0RlyJJ57RN91YkafhKtUgI+QDAYv3R5dUYPyxzzPymOUwhVEYoggCyrklD9OUFfdX3GLZ4XzlDQTxxh/T4hYVW+a5ZcGDBh4oMGDBgAMeMwGPccu/al4kkjdIEJC1qYrY3vYE+3+u2IbsSlcnftM8ThI/3eFv4kmzEH4V779iePz9scxzigyRZaMk+YVB2o7mt+dsYJ1CJjcj6bIskfQ+2/GGPh9oxno5tasqK5WtJOpYyRekcajt+OEylhtjVHhDzNeJ3LyLCqKqOVRySfShRfh438kCvYt97FY6tmKi02SznftY5s17+r8QuIkOYqNbI4v8AGv8APGyLIpIqyzz+WhGw2s1X2j7negP6YiCjT7zJleXdQjjR5X0G9TMBvewq/px/hi1dSqJEy42CDU/a2NbfgKX5HV74ZZZYlhy8cGryJHMzFjZZUHJveq19vsj2xW83MWYs2+piT+f9MdPoY9pPU+DnddLRDSuTZlENepSyHkjth9l46Sh/Gg9vtphT0wKPgl0N7NwcO8vE16ipU/8AyRbj/iX2x29keY6mV3b3781+w4yZVY11P6P7Ob7h9n+WK5JlFljld1AeSXSjLZCguEWlA1KGZSL3/C8SeoHzCkQZRrYGQoaUonqYuhrSaG3AJwyynU8vHrklDKFOhfLFq2hCBpUgFdIet7+JDtsByOrm3LSjr/CqKjB1pfQ05Dp8jaV/eGJQVfxb+4IYbfkd998PMl0mUsP4t/OnN8b1r2/P/LCjpElDUXQEksR5kJ2LE8tIu9YsMPUkBDKRV73PluPp53t/TGbB1smuMLEWlzUp1g6I46qmIBsbns3xfPjGjq3WdVJHHcaj0gggE1yRV/ga4ww6x1ZFlTMBFdQNBVZYmcs40jSEY3wO44wpzPVCYZahzqJ6jQSHQoNk8tq4770MWhJ8Ix9RRhlyau+G7GrpmTd5I9MCTSGFH8xwvpJsAgFwBxfB5GGejMI5MrQhj3ZgzD6BNR/TC3Lvqih0xuyNDfqnZBpTSfUEUnYsTp9id8T8tlM3KoCGKCM2KjT1Hkcm3J+tHEQ1Wwya/ZqT1q/ovL6L+Rd1IFx5MtM2oFJQSChu6CuoJBvg1hguYk8pA4AzOVcRyF3ChoyNmZ9wAVCte9GNsS4vCfl+vS8j/eYjb8Cb/rha+aAzjxONpoXUj5oPMH/SZR+IxNaneGq92iekr/8ATs9GlPYyzOYklR1bLyaSLEsLR5gKwIZWqNix0sA3w9sY9K61IqjQq2yglJNSFW7jiwRdURhN0nwxl8mi57OGMAAiONBu5GwLNyzGtkGw+fbKDOtLI8ssZS21BLshSg03f2vptYxzpJyxwuTqrA16xPr8mZgqDXJBKt6hX+8UatvTQIB7fXEbpfWCkrNJJEq2BGqvqNCxbGu/POJOb0nK5lW9Sh4Jq2OxkCEH6hT+eF0eZjF+TkZCOAQmm99t6I/X3wuMnB2X+DHFSWTpnTetxSekOpbuAQf6YbK145CmbnU6jlhGoI3Mi2PooNn8sdH8OZvzIwcaoS1K5mnHSxxgwYMXKkbP5pY0ZmNACzjgXX+qHMzySXsTQG+w7d/xx139oWWaXKuikgkf0xwlQxJBMgIvhl7c7XeKTLwN+ehBicFwDVbX32AI3sG6r54i9ERrLghXhCmq3ILUSNqGna/lfthj0bp/neYDfoikkGwssgDVffb8cTOo5MxzSyRgIqrE4Vf/AImLRg+5IZRf98YRUlaLiOis3Nfi7JRCdDFQEsUchReAzbNXtuL/ABwreTRrjlVmiUsAy1rjF+x2Ze9c+2HHiAr56laHpT0gVQKox/Nmb8sLOoRjW+9hmPy2azx+mG0FeAuo7MfmPy0QBrWLJrpNVduUJr/j45xXRqsaa47/AJ4ndDUmPNKWZtKAAsxah5kLUCTxzhbS36r4HGOx8PVkzk/EHeSG2VRzsYkb8QMTJZhAodo3QEgDRIDufkcLslAp/spG/HGXU4lYxw+VpYsCaYsQouz/AK74216mmDZxYUu0qqHDefT9/wChn0/LOTJK662kv0tsaGihrDADuN6Ho7WMTpYgmVaHyWd2AAm9OlVLamsXtbWb+YHYYieCsvBLDmHkeSz5mhfNchQt6fSSdQ2s3fO2MvBuTy7y5lM2zAJVL5z0o0Ak2DRYX+FVWOLqd2z0row0KHCt/AwymUVOMmz0dG3l8ixtZ3I074n9Ly+UMixNlgGK6l1qjWP+G+4Pe8VfwdPkpJ5f3tiq6V0qsjqpOn1MQpsm+3bGvwtmYWzjIrlHWRhFrOzoCQoJJ2cr9BvgcrLJdRvsdA6p4ciTypCo0LOvxEClcHY7CgH0gc/XfEXPxzLE6uUZSW9fnvH6CTQ0shXg1t7c4sGek15aRGuwurTdNa+sfQ+nCjqGf1IQspB9Yuoz8Jrkr/qsXpO+Dn9bBxTqK2Fz6/kT5DMt+6KEtQcs1hdROkaeTY23rUPY4fdEzE8Zl0xMylgQdYS/SAeV7G/yxTMhmAMoAde+WmAt9Au/s/e4+Hviy5Boo45MzKsgRSBqsBD22X4tq9/64IxXPn9y1arJJuO6tx5eg/izudG4gAH80ur/APOKz1uLRmcozxhJDOqn1s2pJFZDQIFAXXJ5xtzuYmMH7xJJIhZgI47ohCGILDtYAofUnkUozs/mSZJ2dmcZmMAsbpbLHbv9cUlONmkOo0qmqMpP6W/B5Jl18+R5GLtGzLGGPpRSLOkcAktued8eSEusjcN5KHi9wZ7/AKDHjoT5ro4VgVMiz+iNtZ0KYpuzFl0kMCCRtWILZ7QZFaN42CBSrDffzDtXxfUXzjNKScXHk3qPeuWt4IRlBl4m1GW5ZH5Zgt7sf+EADgA4rqFjtd8bfEB32BDX+eLAnkw5UCAL/G1BGHLLZUEk7772ewH1xG6r01mhGijKI4lTcqWILEhnHqrT+Gw9sYYytI0WwQmsVQbcbgUP+zLn+vbFn8H9R0ny25+YYf8Acqk/ljnmQ6iJK0iiKtf4xo/M+YMWTwsGfMbcD21D9GYn9e+NVPcTU2OsK2DGES7DHmHiTXn8uHQg44R4t6UUzYji+J2AA2A1MQByMd/bHM/FfTrzakUHkUojm/TJYaM7fzhfwvFJ7FobivoEawxxKlkMYpCSBemZGy8gP0k07e1Yg9Yy7vDl5bFrE8MnO/lvpbb2GrUfkt9sNZMxqW1GlWNMOAi5n0kfLRmE/XB1BmlSdFAV0eLMVsKLHyph9A6sT+GMbymaEc/JIjJGx5vn2/8AWMKJZQ7sjuRWuO0YsaBDoRQJ+WJ+byEixy/wydBOoDcp6qph7AmrF4iRSpMEaQ0kKjVfejaj3rb6k3jTCa03TFyj3rMb9E6bJGxZmjZJ/NhGgnaVUJANgUdSjbChlNgrR3I/W7/XEo+JX1HTGqq8yygknUrj7W23q2sfIfjK8RZLyreOwj+sAAGtYJjG/wDNqQ/3Mb+lr9m+9yYesoOqlo4NUMoX/eykD7qf5jESKVhJI66ow8bhCeSoUKaJHJ1DftY4sY3ZPLanCStIEZlW/K5Lx+ZGLB21LZ/DG05eRJJIgI2UL6fVqAUgPYZTtwpq+aHYjDa1btWoxMnT9N+nvUqP/Df4eywORd2kKlVJUqQNxYA23I/12xG8PxNN5q+e/mgr5alqB2U7nbYb37VjDocCnLB3lVFDEEaVrv7qaw58N+G3lLtqrLmt1WKN5aAJUtpAC2Kvv29xjZ1E1Y2+H/DsuZlZRJL+7hVJZX1LrZVJALHeix2HBwo8TeE5Yq1hlPq0s7Ux/iEKV3N+nSSAdrvHXIEaNBHl40tVBSPUFAXc7j4v0F9yN8c68Q5iacLJNrO5q1oDS2lhX2aIqudt8JjOTnpXtFmlpuOP2d+Iv3pTlcwazMAoOSfWnA1e4s0fqCOcZxO2WcxyAmQrooeoBtK221Xutg99QOKLrfK5nL55ATGsgSQ/GBG1KwYrsOTV969sdd8W5C/KnRlR1OgyFNdKwIU6SQLBNAmwNfBxZS0TsVnFTjk5/wBOhRFmjLAHROmyku7GRkSOjYckV8IvFgVUUgudRU6li+yG29UgX0lthSD0jvZ4TT9QhyxCpZY2Glc6pDvZtvsgkn0qBZPBOIE/UyYS6MwDlVDUQd20mr49vfn6h928CezincedczjPAxJJbzFJ45phxhJlXZ8xDXMaSSHuBa6F/wCpxjDPSN+5xqDZLIlkkmwGvcnc7d8ZZSQQQTy/bc+Sh71HsxHyMhI/+vFXhDI3bGWc6h0+GLynczyNp8xFLPujOyqVWgAC5O55O/AwnnzZndGEflIgAjSxYFauF2HI2HyxDyGXBUBQNhZOG2WyzuyiNCzN8KqLJ2FWTsPTp5I4wiUIxu75Gxm3gdFbdVUDW6BfmSxNkL2NCyaw6zcRYgX9rY7bMB5Sg7cGyfwwt6VABOWdbdFt6cMNKUqICByWq9/zxNjjKEEnU5BAu6bQC3F1fmsoB+eMHLZpKr1noKw5nzl9KPq9KgEAikBPOzEE/hi8/s/yACau/vhF1qQiJY9i7sEBH3Y/T/36iDi8+Fcn5cQ+mNtG7jdmapa49wYMGHCwxVvGvTPMiJHI3H1xacac3EGUjABx/MoNEgH9sjsvOzswLjbgLOqPvwJTjb0DOeYFnf1JWicf/wA5dKMSAOAwR79vNODr2XZJWjVQ3qLoDwx01JF/xqaruQuE/hfqMcLNGzXDLG6iyPUjKaBP3gaBGMUsOxpWUSczl2jmkid2RxsSKt04BN962J+VdsVmDpIMjLIBtek9uSA/zGx/LHQMxkVz+TgzBNzKhU6aBZyLWz7EqVr3YYoEsLBGYkhrFfKtx+O+Cj3Z2JnmJBVDbKw3B0sD2I2P4g4s/RZxmcu+VlNOtgE7bbNZ/ulRIPl5oG7YWZNIphJO0PnyAxr5ZC7WFQEXtRbud+Bzidl4BmPJmgPlAgguTujKaVDfxAPQV/ukg8AnX2qu08WwJ0YwKnR4pRDKJF1qqMPNY2VdlRgG+6VUgfL2OLB0/PnOZZ41jPmCy0uoOwsVTVuAdue4PcnELqvTBmEZ1TTmUYB0DEK1DTQFgCzWluPsnlSV/T55Y5vJQyRlXK02mwBtTWurhRYv398PptqSZk6qClSkn4C6CEtFpJFFirAAk13O5q/nXvhl4L8UNkpP3eUkx2NDAWVYgEbexB43qz88QMsWAsIjHUVYkE/a5IusbsrI/nMxSN5WIolWNjSBdFqAWq47YXNrN8D4K6Q3zHieePM/vEfwJWu7Jo3zfYV+uOkThMxGM7Ao16QZUoWaF6h/MB7fEK9hhNlfDqSQ60kV5CArq4qhQASgfhFkWNjq7YWeFcrnen5gr5Tvl2oaUjlfTd8GmUheCdVb98YHNbRwalFvIo8e9WaWMQs0jhyhB9JVQXB7d6U1sfrjqnW1K5B0a9Swb87MqA3+BGEmc8OwtPHK6qEVtZSq9XIXflbsnaxZAsHY8ddZCQEE+p+3ehufn2r8cNhN1JJW4Fyioo5RvpkO5oBiWYE2yMQLPO49/wAMMjOEjRaG0rHYn4EkeU7dxQrtiOCPLKk7lohuP5VDb/MswP0xuhoiN2Bo+kKoJZ3NEhR/07/e+eNzZmsSnlkbylvdFITVwHK28hHACD1V7kDDfLjKxxJ5sZkSUiGJNOohQQPMbewdRAsb6mOEfVcz5S0DcrjcggqoG+lT3UHcn7R+QGN/RvFMYEEU6BGjVlE9AgEDYja1Ldz74z1tWm6Q6mknkOo9JjhJeGfXHqMbIW1ENuCAy8kb7NuPfDzoeUmCGXzkhWX0kkam0imfQLG5sC96F++K3nswsrBItWhK9VBSxoLdAAfCABt2+eHHrkZFZ2MSaVdFAXTHRNByfjY2SAPvH2xlqSkkk2PilwXHoMCkLosIxMi3VlUqmY+7MUYj7oUdsaps5qmpBqCIqL85GkTRfy1KG+iHCvqWalaREy2jQqAOGbTWoHZT7AWaF7DfjHuVmAB0kMS2kPwPN00St76Yoi3qPeQHbbCY7Iu/E29NgE+b9NmOICNCe4Xa/wAefxx07LR6VAxS/AuVClhW+o9q7+2LzjpRVlZGNu7DBgwYkgMac3LpQk9hjdiF1eLVEy+4IwAcyzkhlV7YAuQ4YXSsGISS+3lt6X7BZAe2Kx1jLuCZ0FBmZZouNEoFt8qcWR8wwHAxap9rSgDqC73SykaQW9o5l/ht2DUeTeFc8GpC2klSumWMmi8asAbI4liOxPPpVt8YJXUnc1x2wK8v17yQiwlljZkLqbtHVh3I+EsARR9x7W38W5apWnVKgkRXk9ldiVsfIkb+xb54SCAZaTU6pmcuSQuoUzKRRNHuLo1wy9tsNPDPXCuc8tyWj8plAbS2pSLAcKSNRAFj5YjZ3RJUYNUUjND6l0lXFHSUYUVaxW/+GJHVuoysqxqphhI207Mw322NKPkMXeHLqkER1DymLJrIuONtRDRS1v5LHdfumvlazOGOLVDKpZCC2g/FHvVN79iCPiBB2IOGxkpSWpZFtNLBS8jmmy7XH8Pde3FbDjjYg7HFu6J1TKSTLMw/iAEFLot6a9Or4qv4DTexbYCtt09SszxMWWMqF2vXYvTsbB4AJABNiwdi0zEIyWUEcipLJKSxRgSNVAEgg2AgoWK3r3vGntIxaXIp09cWnsIc0jLKUUNTOx4awg3Jo7/WxtviyZbqUUK0sd2Dud7Ncknc/wDnFWfqQYx+cC4jJ0sGZW3qxqG9bDbesT8s2W2Guar4LA19GAP/AG4mcNTyVg9KsjLp/iXNQTPIAsqn4kIAOnf4e9UPni2dP/abljRdXjI5U7/k2364qEeSUvaSCMadJt1B+0p+NlvUDv23OJCdPADgBnOggE5nKL6mB/iWJWIG/wANEkdxisqEGWU5IvOU8ZQ5iTy8vbydtZ0KPxO/4DCXxl06UThGuR5VHlsBpBBIUro306TXfuCTit9V6dTpLEyRvHvqaRnZqAABEcegEUd9RvVveNvU/ErygCf1HSVCo7BCDzqC0WuuCa23vFYU9M7rYtKV45N65VBqa1kckmg4CLtQaSS6WgdQG7E1QxvizoklUkkhnSJnVQAiswXTGpPpG9nliASdgcIcp1VkcM0KyIv9m3oFfILQH5YsydVhzKssTnLTOKugrAN8Wn7IuhbIQTQs4ZVqOPBSEUys55CJpFNlhIye/wALFRXy9vrhjlMnoTW4O/AG99v+W9vmduLuRnI1bMOwIYtp1EXViNQ5HyJBO2+/bD6OBlO66jstrZPBGiML8TE7EjYCwNgThVTqNMF4sZGlqk/AVdHhDMEjYF2JAH82+5HNDn8DiyBH/d2yygeZ8NruzMfwvlb+gxjlYxBJC7MF806VA4VFI2U/dNncbne9qxvzOReCVs20/lO9nTWula9iux1Uex74wTq62aIx0kZcnLHGMqZVtiSvpPmPxvIbpVAF+qtIXcEjDTpWVHpZbZFXQnALW3Ne8jCyeyKLqxjR03p5eSTdmuvN1UCqmisVDhmPrfc0oC8mjPkdR6yajQFtQNek2pah3eii/wAocjYgYur8kO1hh4YlqeQatW96qq77gex5HyrF2xRPBzPNI0zCtR2HsBsB+WL2MdGOyMb3DBgwYkgMeMtjHuDABRvFnRqJkVQwoh1PDqeVP+tjim5/PeSfNV7uj8Ivb0h9/wC1X/dyL9pCD747LmYA4IOOZeMfDmks2jUjfEv+Knsw9/68YVUhfKGQlbDE+cjSeMGNNWXkLFkQ+qKYKW1wg/ZYA0hq6KnfTivvPJl6hZlkVwCGIoAiwGjYHerO9jkggbjEfo+fkysjaAXjNqRtq0ngkDcMpAIYdxiw+XHm8uZVUEhh5+XHZyQPNh3BBY+lk2DXyDvjO422HX8T3o/VJMtlGSUHSWZlLUVkAbXTCzd8Eezd7xl4nyHlzBwGaJ4QwYb+WoaiD3Kqzc9gy4r2ZiWLZwXy7k6SGcp325BVx91rI+YO7I9fMK5Z45PM8piNdbiMgKVlUWBs3uQavsQKre5ZormayckLeZCx+TKe1/LtiXD1MTCpIQZCNPmEnTp3Pw3akcgqR87xZv8AZcGZnT92pPNBPkk/wfMUBtIr1BXXUduCp+WIPUZIVVoZFCtC2kxOwDoL38qZfjAP2X9zWGqqrrBTRjcruY6c6Aao9Q39aWbG19uB71WIDRREc/lzf0wzOZmQ/wAF2dCLFr+jA2D+F4zjM0mnzMsra/hYjSTZq1YgjnbYYeqiaFONnYUyxKN1Y0Prff5/4YZydGaPKrmfMF7Wgc2A3BOwB53o7fPfEtOhHWyHL0yi2XW7EbjsPrxjYnQtUd6nMakgCpCoI+nzP9fniXPazRCj4orURv4iW/ver9DeJCISfStn9B/gMWseEJtI0rB6vhuSt/YhlP6HEjLeE82KJ0EjgJ6gPn6rr8MWdWKV7kKDZXcl0J5Nz6VPcmga/mN39VDYlL0cMNMenY0WNEX9N7P4/gMWeXoygjzpCSSL8xHjRe51EDcXtfGNa9MkzFvAUtfTrVk+Ee0SHjvqY7XjJ+su8LA/9PZZYvy2STLIVY65nHC79v0HffDmUumWaZGBlTQiMlm9VelO9aRZPJNnasQunxLqKKA0jKwjIAZ5LB0sSeFs6r4pAdt8T+mQ5jIkLLEJKsoQwIBqieQQa2sjgnGarNzdxsYqODfB+6TwRvPzGulUJZCh5Ykgg2T9dhjXKwJVwCDsUMhZtIOwlda4H2Qd2Jvgb6871SSQkuqhiNkIJq/hMrC6BPEf2iRdDljLHIxy65ddZSpsw7uACW2pmP0J27KOBhcYlm7E/qCrFHFlYg2uQ01bvubdifvnck8D6XhTml/eZhBH8CEeYw4ZgAAo/kUCh9MHU87TlIH8zMSWHlW9MaE7rHfJPdu/bFu8I9BEKAkb430Kb+aRlqT4Q46NkBEgAGGWADBjSJDBgwYADBgwYADEbO5QSKQRiTgwAcW8f+Eylyxiq3/1WKXls7M0i6aWUbF9QUPRsar5Nir9qvgY+g/FMKmByRfpP9McG8V9GWKOOa9JkJ296PIwmpZNeY6Dusj7qHXIXjecosWZQr5+XIISa/TqABtJVB2dd6Pz2r0eac5jVllJFagJAookepTezVxdCx2wnh83MaYwQaGlS7AADmrJ4/S/rib1GaZYk1spaMmKmrWAODt8Q2rk1Q7HCnBLwuMjnA2WByHm81YXV2Kwxhowp91Y33J2sV2+RP1PIROHUKzUdaP/ABbagL1c0dz7g1ucVmFTM4EjkqBZ37ewGM8x1R42KQ1GqkjYbkg8n8sU0Xx+EPcGh7J4wX+II4yyObAbTS+nSNJ3IoXjHJ9UzeYUJEiCNTduSVUj2NfPsMVrP9QaXSzAagpBbe2F2NXzFnf2r2xYOuIRlYlivyyQDXtW117n8zWCUVGyS3LqCljkaZf/AGg/qizOVkZANkb1qBuANYrb64S5fxHnHIVJNRbhRGtnvivwl0YMpKsOCNiMWr9n0QM0oYgOEFXzuSGoH50D9cWnhX/oFBRT1L7jePMZyNQJc5k4jyEdTz8ypH6X9cY5zxJn8sVaWKGRTQWRCxQ0Nh37diBijdU8xpZDIPXrYMPYg1X4YwGYfQI9XoB1afY129sTpuuCI0bO7WDpXSPGMzLrGUlI41RsJKo2aU0e++x5xmviHKsyqbikFeqUPG6jVZqgp4+ZJxWHhkTJoqK+o6SSovTqOsnYbbbY8jjd8u/7waChiusU2wFEDsb2+eE6YvJDg7XWxfhH5jBYJTumkyuUUgXuoe9Qj4NWdxxhHDk2j0sWu3YCa9QUKupiqEWXABOo2BscUDLZ1oq0OyE+xNfiODi6QZ5ZU1CR5HA0IoKqqqdms3tqBO1D3vBKnZYIlHTKzGk2UXMI0GXPlBCWllktiPnIw+Ik1xySew2MzmWWJYEzCy224jVgCaq3dgNVAVQG3vhPnsswYQiRdAGtxFTFr3LMQadhv3odqxbsr4fiy/7tobX5ltdEHtzf+tsXpJOVhNRtIceDPDWgB33Y7k4vaJQrGnJIAgrEjG4yBgwYMABgwYMABgwYMABgwYMAEPqsOuNl9xjhnirpb+aBLqZFBCUwGkk9g3pr9fyx34i8Juq9AjmBsDFZRUi0ZNHzz1BcxSgRatAoMqKSBQG5X1Ebd9sIZF1bkm/fHceo+BSpuMlfpx+XGKt1fw4+/nRa/wCdfS//ADd/odvlhWiS2NNKtBfMjm+XmK7/AIHE2R4pRqLaHPIqwfmNwRfJFd+e2J+Z6Bpa01OD9kiiv96u3z24wRdO0mtgfYDUfzF/1xV59RjqqOUyBoTQyxxyyMaAkohV3BNAc3xue+JnTZszGugKmk2Kkdao9ipJBXa6KnG54CNm1j5kWeP73+OMBBqumuuPTZr8LxV4wyO0lJElXkA1ImUjb79szD6AJQ+nGNGUyEqSCZc1CshJOs+YbLbkMPLo3e4xNy/TjdmwNuTp+vLA3+mJkWUygb+JMhvgedI3tysQUn6au+KXXBOuXLPZXklOpv8AZzvW5YSA/wDVFdfjhT1Lo+YkKlv3dlHCQyRIoFiwqsRV4tw8ORsoZIsw+/8AZgR7dv8AfyyN+mI2c8NS/ZhkQGyfOcjv7+QFB+jYE0tkQpvxEHWJs5qDRxTRqB2UMCfqlqdsIM1mZpNnctXbYb/MDv8AXFqd/KbSRISPtRlDt/d1b8cjHrP5oouHA3qaMggf3iCPyOJSklhF41oLdFMhjJOwsk0B7/TFlyPhWYVJLIuXHz3c/wD1jf8A5qw36J00qay6eo/2hG/4f6H44uHTPBDSENMSx+f+WHKEnl4FVOpVtMUVNdIUxwvM4YUx2XV+V0Plvi5eEeiylleUnYUASTQ/HFq6d4Xij+yMPIYAo2GGRpxjsZZTctzKJaAGM8GDFyoYMGDAAYMGDAAYMGDAAYMGDAAYMGDAB4RiNmMijjcDErBgAqHU/BkchvSMYdP8FRIbIxcsGADn3irwkrAFBuPbbFIzPhjMtYGw9/UT+ZJ/pjurxg841/ui+wxVwi3exZSaVj5t6h0CWPkaj/Pz+DHb+mNnTnaNSHS7PBBH5HHfOpdAjkG4GEkPgmINdDBpDUcuynS5ZWtIgnsQOP8APFgyXh/Or/avXsCV/wCysdTyXSI4xsoxOEK+2J0oi7Oc9K8DBraQWx5JwxXwLHfG3t2/LF4VQMe4kgUdM6HHENgMNVUDGWDAAYMGDAAYMGDAAYMGDAAYMGDA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7" descr="data:image/jpeg;base64,/9j/4AAQSkZJRgABAQAAAQABAAD/2wCEAAkGBxMSEhUTExMWFhUXGRoaGBcYFxgYGxsaHhgaGB4dGhgZHiggIB0lIRoiITIiJSorLi4uGB81ODMtNygtMCsBCgoKDg0OGxAQGy0lICUrLS0vLzUtLSstLS82LS8tLTAtNS0vLS0tLS8tLS0vMi0tLS0tLS0tLS01LS0tLS0tLf/AABEIAO8A0wMBIgACEQEDEQH/xAAcAAACAgMBAQAAAAAAAAAAAAAABQQGAgMHAQj/xABAEAACAgAFAgQDBQUFCAMBAAABAgMRAAQSITEFQQYTIlEyYXFCUoGRoQcUI2KxQ3LB0fAVM4KSorLh8VODwmP/xAAaAQACAwEBAAAAAAAAAAAAAAAAAwECBAUG/8QALhEAAgEDAwEGBQUBAAAAAAAAAAECAxEhEjFBBBMiUWFx8AUygbHhFJGhwdEj/9oADAMBAAIRAxEAPwDuODBgwAGDBgwAGDBgwAGDBgwAGDBgwAacxlw4ojFE8VeFQbdNj/XHQcVL9o2cZMsQh0lmVbHNE0cRJJqzJTaeDiPXknkMjamCpd+o8irIHtsPyGLX+zZBHl5ST62jVVBvcudR/Rv0xN8V5dMj070gGXMsIlYgHTGQNVexIv574TeGc8qT2f8AdpID+oVRXfkYXoUElEZqctyl9Sy06Zh1lV1bWzFTe1ktt/ni89B6x5hVTIbFlg4Dd13Dc3d7X/S8W/8Aaf0QSGB1NNdEjYkH5/65wryPgZyLDML/ANc4jQ203ugc0lZEXMdXROFjJ2+IH8T8XPb8cRR1iWTZEJv7qhBzfNXi39N8AopthZ+eLPkvD0Uf2RhthRzPLdHzcx50A/dG/wDzHfDzp3gEXqktj7sbP646JHllXgY2gYkCv5DwvFH9kYcQ5JF4AxJwYAPAuPcGDAAYMGDAAYMGDAAYMGDAAYMGDAAYMGDAAYMGDAAYMGDAAYrHjrI+bAwHI3H1G+LFmZ1RSzGgOSccr8V/tPjGpIgrAMF+Iaz7sFvYAe49vfaGyUhD1/r2XzOSOWYMMxGy6TwNQ2uya3AH1s99sR/BOTiSYSZkvoRFkHpIQkvpXUQSd242GE/mrNM80iyR5aIFt10F24FAkgs5F0CavDDpfiJpiGZAZUbzokUlQyrzCK7AKGG3K4TOq01YfCk3FsvE/Xv9oTxaFKqlk33s7H8sdHyUdIBjhXTfGBWWP+GiMdKszWq3pHqN1S3+Q+mOu9J68rnRqRjQOpGDKQeCrDkHDlJMS4tFgwY8U3j3ElQwYMGAAwYMGAAwYMGAAwYMGAAwYMGAAwYMGAAwYMGAAwYMasxmFRSzGgBZPyGADbgxU8n47y0sgRCxvhiKU/mb/TDafxDl411SSog/mYDAA2xhJIFFk4pef/aZkksIzSn+RdvzahhDnuu5jPgEDyYCas2dRG+5A327DbjFZSSLKLZO8feJNWXmENlUUkuBYLcAD5A0Sfb3xzGLqjogLSMqzUwkQDUpIvet9P8ALYPtiy9d+1HFGyh4ZIU9Vl5Wpl1fZHDE70ADueybqOWKnMRMGIG+obAK5U962vsN6+WEu0lkalp2Kz1d3ZqllkciiC0jSqQeCurcA/8AjEjpfSjMwUSaCoJBo3YN7EcHfD3MdJ1zuzDSkSRIXb0xp6AzGzy2piAo3JvHuXEay/wGN7MiTqYTIpGzRs3pYHcb6L32wnMovTjGPU6calOEVqtd8eXmMujZiURq0k+YlVtkiYiQy9vTqBKpfLH2NWeJ3Rc9Mk8gkSKIDUzBNIQMNI0hhsCAao38/fHvh6YRTQM6FEHmwMHv0amDIW2sg6tNfIY39OpfMl1gs5dlBN6rJNL6jewUaa+zgo4yY67U5PFl4I6T0bqqyKN98Nwccty2d9SshrVVGqB24IOLxlM1IuxpiOaP+eNXaLkyOD4HeDC9epD7QI+o/wAcK+peLI43CKNZPOkjYdvxPti90VsyyYMLcn1VX2PpPcHkH22wwVwe+JIMsGDBgAMGDBgAMGDBgAMGDBgAMBwY05uYKpJNADABS/GXjdstJ5MSKz0DbHbfsB71vzii9S8RZnNKfMlpCLoLpG3II5r3BN98L/EeZE2akm2IZtIttIIsKDY5FjkUVYDHkUm9WSTsANmJAG1ca1F7faHAwqTb2HRikL8spiYJdAnb2VttrPY3Y+uM5U0SHk6dygo2W21b9uQR8hhfnJyhkSRyw9KqFoqVNNY43Aoq3IoqcZ5LPvLInJkVNJ4p17EjtXf8MQ4vclSWxKy0YRi40nVuqhRH7jSdV3ue/tidkepSxyfxVZuQijSVViwBojuR7VYAxHkykYBeb1E9yePkoHH1xHyKLrJQyqijf10AO9nk79ufyvAkwdh91vNebmUiViqqpZtJI33rcd6v/mPbGjqORUrdDTqUszEsasXzyaFcj64kxrpBVQkdfe9ZP1VSPzLfhhX1GNpAsRkLNLIqLXo02d2AUDgWfUWxdU7K7KOonhEjqPUlkzHmMpmUWVDH0xksTqWNQEs2BdXYskkk4s8eey+ZiVZ8vrY+YSGoEs7hrEmoFTVrYs77c43y9IM8MkHkrG0b3l9QUhwuwLAgmm43HdTyMVnJ5cHdo41IJBHlRqVYbEH08g7fhitNqatsEsG9MqyxiB1MsWzaW0yBWAYaVLnZPXwdQobAGyWWa6bl/wB3kZEEbxrrXQxWwvK6AdO4verwmklUZiCIkwpJIA8wd1taJqr00SAt1tf44tXU+jqmZjhWDMhJNIEyyMyhjZNq4IpQNzqB9sUqpRdmXg28kHwOpfNOzu5GnUgNaXC0LWtiQea7c4t3U87FCLeyxFrpBBO3ZgLBP574r8iplZzHLKUI0n94jQLWqzUgIKdrJcE03xDGeV8JRNK0uZmkzJPwWxRQp4I0tufoawtu+eC6RhP46AyzUkgnqqosNRJ2U3qNDfCbp+eCwjMgu7ncLps6i1Fq9l4BJAFWdgcbfEvgyRW85ZpZIlB32LxADuNtS/Pn6429DiVFjdFv+EwD+YQALQEBSare2YiwDQ3asS3G2AURtlcykkSvG5KtuHAqRiToBX5kjStiuWrbadD1GSMklzQ3q7HxU1E7hFHpDE27nbYYUZB2otJTmzp9Gg/FQ1VuGqhtuL0jckiRJEzPsbYsABQuwtbCqLAA19lB8+YU7bEONy99Iz3mreGGKd4Un0M0bEWCQaNi/a8XAHGwzHuDBgwAGDBgwAGDBgwAGOfftW6lJHHGqXRe35ogA7N8iax0HFN/aQoGWY8HYD63tiHsStzjiTGVgwoVfoGzA+6mqIPBU7H64h53S7sF2YMCfUQNh6SBztdbWy/MY1H1FgrDUORwbHcf5dsbnysk5jbywtnTrJFvoolgB92wCb5YdwaUsMc8nueyHxsTqJAI4Uo1WSK9JBIsjggsRTCjr8P5Znl8xRSKCCa5vsPfDjNZCQL6mXQdthRN9h73/wCcYuwVdNUOyD2/m+Xy7/T4mQTkUbSyEOXR8yiTMSri4wPhYjldV3xvtzvv72DI5nypHy7uCJvTFDHGCESnGotp+0PsnVRXnesU/PksAWY6gbVu4YcEYsuX6xN5asB5Nr6nAt29whNem+4ofM8YrUotysgjUSV2K+po+XzDwAmQqVALGuUU0x4sE6T/AHcbulxTQ5hJ5QgKWVRzXxAjVpJDHvVA4ygzB1ekeXf2yQ0hH19vkNI+uIeblVSV3O+2ptIv322/9Y3R6Sbjebsjnz66mpaYK7GvT1aKXz42qRQbYJuQavVqVCxNcm9xgzUsc0jTSST+Y5GoolC607hXPZQOO2GPT85JFlY1j2JY6nLKEcb+mxZJFjv24x7Dl52dZ3VSiyXsWANgUNQX34HucUdOna9yVWrOajpWfM09I8mCYSrIsjr8P7wrjTz8OtVUHfnViydEz0q5n95zM7tGyMtIxMNlgVpL0UoBFqWY2bvtXpujMSolWMsVLsysWNA1vxRNfoce9M6c6jzIXK+ysSCas8jfb24+uLPo1OOqLuUXxDRPRUjZ/uT5Mx5hll5eRyxU7FVJpAV5FIFF96wQGbLgtDWjlomHpv3A+yfmvPcHGeX6irN5Obj0vfpkUaT7cL/+avjS3GGDZDyqZ31wsbWZaodqetgO2oDT7hTzinTlT7sl/h0qdSNRaosmDMtmMvPFCdLtGyhWNFbFGiNiOQDxfNGxhTk8yVQKm5Sl0PYIZRxp7EcDkC73NVlmif3pYcvGxmC6zoKqEX4Q5ZjQvit9QBBBxK6rlpG0O6LFmvhO9xyL76+Qa3H2hR5G+Mk1GLsn9DRCV8MjZdJ1ZS5jIIJ9GoaTYVRd79+3tVmzhfJnFdtKuQIyAJSQNylERC/WfURv6Qa2vEvPdMzar5kkkbxBrdUBX08G2P2RtYAGw3wu6Hk8zJK8DPQ+Pdak0n7qnhdq2sex74hSiryZLT2GPT87FFoSIGrsE/ESdzqPdt962GOl9OkLICcc8zHRUhfLlSxUk7nfc79tv/WOi5FaQY2UpaopmWorSJGDBgwwoGDBgwAGDBgwAGOcftVzZIjhW7Zroc7e3zvHRJZAoJOON9a8RpJnvPK6oYNwR302fyLAflis3gtDcTHpUM2elMcQRIgvoI0hpBUarX87mz8tWJQ6gJXJJLeX6d6+H4tVj75Jb5WBjdkY2hyXnPqMsxMrGu8mtUr+7H5rgHuyfLC4ZcrNO8qoGUkEIdieSL+RqMdthzycyvKe/kPeEHUsw1mU6iFpI4wQuoldTlmNUoSzfckDviCnkZiKSaOPy5YqZlqi24DLY9JsNYPuB88aYeq5eWNos2WRtTOrqrbliTY0qa5qiKqvwm9LkgEcghV/JFGR32aRvsoBXpBK3XNIT2rDVFuXN7/QW5JLyNWVgRAJZaZj8Efavc/y9v5iD2GPRIWe3bUTx/htxt+XtiPNNrYsdi1D6DjjtxQ9hWJ+Vy4sJJtfwOPfHf6XptC1S3PO9d1blhbe8m3L5NpA61Uib17/APjEXMy/vBARNJHok1Oi/WtRHbFgycT3fE0X5SJ9cV1JkbMuwKREPagpIWJuzRQHEdXPTHDM3w9drWyr2zv7uuR3J/EkRF8tYl2AE+XDaABsB5mxJ3O/t7DDaaMmHy4tOk2GU5qGj7NZlPqBGIIjUyrmC1NbaVTKZghyxJJLVZ0juAeN8OW6hrUICT6wafKZtl2vYr5fzxy3PzO/GirPu5d+c+/sREyuZ8kadB9LCX+LCwFVpI0yE7jkAYlZNA2lwSIYUG+4LMa7ckk/4Y3vH5cAEhgIBY/xMvOgOsggLqj9Pt35xMmy6tlIpWIWKizqNiW+7Q/L6Y09NVe1zm/EumXzqNnzkmZfKxZ6IecgVz8De4rCjqBk6c1v64m+NeQ/uQD8L134PDdiMcprEaZuXS40IVjVgrIWOlRprf1Ee3N9sWbM5dc3l1SbSklWAxH5HEScJ+n29BlJ1aVlL5rYzv5PzEnh/IrFJPJl2BTMRqIifsOmvSh9hbcHgiu4xXelO8fk655pUmlWKdZn1GOVr0yJfwMrgArxRxL6a8mSnME20bbWTYoCgwr7uwP8m/2BjHrPQ5Jsy8eYKMNIpQunzBdh5iD6mUrp2rj2OOdUoaJuL55+x16VZVI6kPun9UR0JVlkQ2pZTak8EAjtYwpki86AyqoZ4HIjvl4qGpNjZUgGh30/PA+X8mhXpf0mhQDAHSdhtqUFb91jAxYOjxL5IVVA09htv/59vYn3xmqQtg0RlyJJ57RN91YkafhKtUgI+QDAYv3R5dUYPyxzzPymOUwhVEYoggCyrklD9OUFfdX3GLZ4XzlDQTxxh/T4hYVW+a5ZcGDBh4oMGDBgAMeMwGPccu/al4kkjdIEJC1qYrY3vYE+3+u2IbsSlcnftM8ThI/3eFv4kmzEH4V779iePz9scxzigyRZaMk+YVB2o7mt+dsYJ1CJjcj6bIskfQ+2/GGPh9oxno5tasqK5WtJOpYyRekcajt+OEylhtjVHhDzNeJ3LyLCqKqOVRySfShRfh438kCvYt97FY6tmKi02SznftY5s17+r8QuIkOYqNbI4v8AGv8APGyLIpIqyzz+WhGw2s1X2j7negP6YiCjT7zJleXdQjjR5X0G9TMBvewq/px/hi1dSqJEy42CDU/a2NbfgKX5HV74ZZZYlhy8cGryJHMzFjZZUHJveq19vsj2xW83MWYs2+piT+f9MdPoY9pPU+DnddLRDSuTZlENepSyHkjth9l46Sh/Gg9vtphT0wKPgl0N7NwcO8vE16ipU/8AyRbj/iX2x29keY6mV3b3781+w4yZVY11P6P7Ob7h9n+WK5JlFljld1AeSXSjLZCguEWlA1KGZSL3/C8SeoHzCkQZRrYGQoaUonqYuhrSaG3AJwyynU8vHrklDKFOhfLFq2hCBpUgFdIet7+JDtsByOrm3LSjr/CqKjB1pfQ05Dp8jaV/eGJQVfxb+4IYbfkd998PMl0mUsP4t/OnN8b1r2/P/LCjpElDUXQEksR5kJ2LE8tIu9YsMPUkBDKRV73PluPp53t/TGbB1smuMLEWlzUp1g6I46qmIBsbns3xfPjGjq3WdVJHHcaj0gggE1yRV/ga4ww6x1ZFlTMBFdQNBVZYmcs40jSEY3wO44wpzPVCYZahzqJ6jQSHQoNk8tq4770MWhJ8Ix9RRhlyau+G7GrpmTd5I9MCTSGFH8xwvpJsAgFwBxfB5GGejMI5MrQhj3ZgzD6BNR/TC3Lvqih0xuyNDfqnZBpTSfUEUnYsTp9id8T8tlM3KoCGKCM2KjT1Hkcm3J+tHEQ1Wwya/ZqT1q/ovL6L+Rd1IFx5MtM2oFJQSChu6CuoJBvg1hguYk8pA4AzOVcRyF3ChoyNmZ9wAVCte9GNsS4vCfl+vS8j/eYjb8Cb/rha+aAzjxONpoXUj5oPMH/SZR+IxNaneGq92iekr/8ATs9GlPYyzOYklR1bLyaSLEsLR5gKwIZWqNix0sA3w9sY9K61IqjQq2yglJNSFW7jiwRdURhN0nwxl8mi57OGMAAiONBu5GwLNyzGtkGw+fbKDOtLI8ssZS21BLshSg03f2vptYxzpJyxwuTqrA16xPr8mZgqDXJBKt6hX+8UatvTQIB7fXEbpfWCkrNJJEq2BGqvqNCxbGu/POJOb0nK5lW9Sh4Jq2OxkCEH6hT+eF0eZjF+TkZCOAQmm99t6I/X3wuMnB2X+DHFSWTpnTetxSekOpbuAQf6YbK145CmbnU6jlhGoI3Mi2PooNn8sdH8OZvzIwcaoS1K5mnHSxxgwYMXKkbP5pY0ZmNACzjgXX+qHMzySXsTQG+w7d/xx139oWWaXKuikgkf0xwlQxJBMgIvhl7c7XeKTLwN+ehBicFwDVbX32AI3sG6r54i9ERrLghXhCmq3ILUSNqGna/lfthj0bp/neYDfoikkGwssgDVffb8cTOo5MxzSyRgIqrE4Vf/AImLRg+5IZRf98YRUlaLiOis3Nfi7JRCdDFQEsUchReAzbNXtuL/ABwreTRrjlVmiUsAy1rjF+x2Ze9c+2HHiAr56laHpT0gVQKox/Nmb8sLOoRjW+9hmPy2azx+mG0FeAuo7MfmPy0QBrWLJrpNVduUJr/j45xXRqsaa47/AJ4ndDUmPNKWZtKAAsxah5kLUCTxzhbS36r4HGOx8PVkzk/EHeSG2VRzsYkb8QMTJZhAodo3QEgDRIDufkcLslAp/spG/HGXU4lYxw+VpYsCaYsQouz/AK74216mmDZxYUu0qqHDefT9/wChn0/LOTJK662kv0tsaGihrDADuN6Ho7WMTpYgmVaHyWd2AAm9OlVLamsXtbWb+YHYYieCsvBLDmHkeSz5mhfNchQt6fSSdQ2s3fO2MvBuTy7y5lM2zAJVL5z0o0Ak2DRYX+FVWOLqd2z0row0KHCt/AwymUVOMmz0dG3l8ixtZ3I074n9Ly+UMixNlgGK6l1qjWP+G+4Pe8VfwdPkpJ5f3tiq6V0qsjqpOn1MQpsm+3bGvwtmYWzjIrlHWRhFrOzoCQoJJ2cr9BvgcrLJdRvsdA6p4ciTypCo0LOvxEClcHY7CgH0gc/XfEXPxzLE6uUZSW9fnvH6CTQ0shXg1t7c4sGek15aRGuwurTdNa+sfQ+nCjqGf1IQspB9Yuoz8Jrkr/qsXpO+Dn9bBxTqK2Fz6/kT5DMt+6KEtQcs1hdROkaeTY23rUPY4fdEzE8Zl0xMylgQdYS/SAeV7G/yxTMhmAMoAde+WmAt9Au/s/e4+Hviy5Boo45MzKsgRSBqsBD22X4tq9/64IxXPn9y1arJJuO6tx5eg/izudG4gAH80ur/APOKz1uLRmcozxhJDOqn1s2pJFZDQIFAXXJ5xtzuYmMH7xJJIhZgI47ohCGILDtYAofUnkUozs/mSZJ2dmcZmMAsbpbLHbv9cUlONmkOo0qmqMpP6W/B5Jl18+R5GLtGzLGGPpRSLOkcAktued8eSEusjcN5KHi9wZ7/AKDHjoT5ro4VgVMiz+iNtZ0KYpuzFl0kMCCRtWILZ7QZFaN42CBSrDffzDtXxfUXzjNKScXHk3qPeuWt4IRlBl4m1GW5ZH5Zgt7sf+EADgA4rqFjtd8bfEB32BDX+eLAnkw5UCAL/G1BGHLLZUEk7772ewH1xG6r01mhGijKI4lTcqWILEhnHqrT+Gw9sYYytI0WwQmsVQbcbgUP+zLn+vbFn8H9R0ny25+YYf8Acqk/ljnmQ6iJK0iiKtf4xo/M+YMWTwsGfMbcD21D9GYn9e+NVPcTU2OsK2DGES7DHmHiTXn8uHQg44R4t6UUzYji+J2AA2A1MQByMd/bHM/FfTrzakUHkUojm/TJYaM7fzhfwvFJ7FobivoEawxxKlkMYpCSBemZGy8gP0k07e1Yg9Yy7vDl5bFrE8MnO/lvpbb2GrUfkt9sNZMxqW1GlWNMOAi5n0kfLRmE/XB1BmlSdFAV0eLMVsKLHyph9A6sT+GMbymaEc/JIjJGx5vn2/8AWMKJZQ7sjuRWuO0YsaBDoRQJ+WJ+byEixy/wydBOoDcp6qph7AmrF4iRSpMEaQ0kKjVfejaj3rb6k3jTCa03TFyj3rMb9E6bJGxZmjZJ/NhGgnaVUJANgUdSjbChlNgrR3I/W7/XEo+JX1HTGqq8yygknUrj7W23q2sfIfjK8RZLyreOwj+sAAGtYJjG/wDNqQ/3Mb+lr9m+9yYesoOqlo4NUMoX/eykD7qf5jESKVhJI66ow8bhCeSoUKaJHJ1DftY4sY3ZPLanCStIEZlW/K5Lx+ZGLB21LZ/DG05eRJJIgI2UL6fVqAUgPYZTtwpq+aHYjDa1btWoxMnT9N+nvUqP/Df4eywORd2kKlVJUqQNxYA23I/12xG8PxNN5q+e/mgr5alqB2U7nbYb37VjDocCnLB3lVFDEEaVrv7qaw58N+G3lLtqrLmt1WKN5aAJUtpAC2Kvv29xjZ1E1Y2+H/DsuZlZRJL+7hVJZX1LrZVJALHeix2HBwo8TeE5Yq1hlPq0s7Ux/iEKV3N+nSSAdrvHXIEaNBHl40tVBSPUFAXc7j4v0F9yN8c68Q5iacLJNrO5q1oDS2lhX2aIqudt8JjOTnpXtFmlpuOP2d+Iv3pTlcwazMAoOSfWnA1e4s0fqCOcZxO2WcxyAmQrooeoBtK221Xutg99QOKLrfK5nL55ATGsgSQ/GBG1KwYrsOTV969sdd8W5C/KnRlR1OgyFNdKwIU6SQLBNAmwNfBxZS0TsVnFTjk5/wBOhRFmjLAHROmyku7GRkSOjYckV8IvFgVUUgudRU6li+yG29UgX0lthSD0jvZ4TT9QhyxCpZY2Glc6pDvZtvsgkn0qBZPBOIE/UyYS6MwDlVDUQd20mr49vfn6h928CezincedczjPAxJJbzFJ45phxhJlXZ8xDXMaSSHuBa6F/wCpxjDPSN+5xqDZLIlkkmwGvcnc7d8ZZSQQQTy/bc+Sh71HsxHyMhI/+vFXhDI3bGWc6h0+GLynczyNp8xFLPujOyqVWgAC5O55O/AwnnzZndGEflIgAjSxYFauF2HI2HyxDyGXBUBQNhZOG2WyzuyiNCzN8KqLJ2FWTsPTp5I4wiUIxu75Gxm3gdFbdVUDW6BfmSxNkL2NCyaw6zcRYgX9rY7bMB5Sg7cGyfwwt6VABOWdbdFt6cMNKUqICByWq9/zxNjjKEEnU5BAu6bQC3F1fmsoB+eMHLZpKr1noKw5nzl9KPq9KgEAikBPOzEE/hi8/s/yACau/vhF1qQiJY9i7sEBH3Y/T/36iDi8+Fcn5cQ+mNtG7jdmapa49wYMGHCwxVvGvTPMiJHI3H1xacac3EGUjABx/MoNEgH9sjsvOzswLjbgLOqPvwJTjb0DOeYFnf1JWicf/wA5dKMSAOAwR79vNODr2XZJWjVQ3qLoDwx01JF/xqaruQuE/hfqMcLNGzXDLG6iyPUjKaBP3gaBGMUsOxpWUSczl2jmkid2RxsSKt04BN962J+VdsVmDpIMjLIBtek9uSA/zGx/LHQMxkVz+TgzBNzKhU6aBZyLWz7EqVr3YYoEsLBGYkhrFfKtx+O+Cj3Z2JnmJBVDbKw3B0sD2I2P4g4s/RZxmcu+VlNOtgE7bbNZ/ulRIPl5oG7YWZNIphJO0PnyAxr5ZC7WFQEXtRbud+Bzidl4BmPJmgPlAgguTujKaVDfxAPQV/ukg8AnX2qu08WwJ0YwKnR4pRDKJF1qqMPNY2VdlRgG+6VUgfL2OLB0/PnOZZ41jPmCy0uoOwsVTVuAdue4PcnELqvTBmEZ1TTmUYB0DEK1DTQFgCzWluPsnlSV/T55Y5vJQyRlXK02mwBtTWurhRYv398PptqSZk6qClSkn4C6CEtFpJFFirAAk13O5q/nXvhl4L8UNkpP3eUkx2NDAWVYgEbexB43qz88QMsWAsIjHUVYkE/a5IusbsrI/nMxSN5WIolWNjSBdFqAWq47YXNrN8D4K6Q3zHieePM/vEfwJWu7Jo3zfYV+uOkThMxGM7Ao16QZUoWaF6h/MB7fEK9hhNlfDqSQ60kV5CArq4qhQASgfhFkWNjq7YWeFcrnen5gr5Tvl2oaUjlfTd8GmUheCdVb98YHNbRwalFvIo8e9WaWMQs0jhyhB9JVQXB7d6U1sfrjqnW1K5B0a9Swb87MqA3+BGEmc8OwtPHK6qEVtZSq9XIXflbsnaxZAsHY8ddZCQEE+p+3ehufn2r8cNhN1JJW4Fyioo5RvpkO5oBiWYE2yMQLPO49/wAMMjOEjRaG0rHYn4EkeU7dxQrtiOCPLKk7lohuP5VDb/MswP0xuhoiN2Bo+kKoJZ3NEhR/07/e+eNzZmsSnlkbylvdFITVwHK28hHACD1V7kDDfLjKxxJ5sZkSUiGJNOohQQPMbewdRAsb6mOEfVcz5S0DcrjcggqoG+lT3UHcn7R+QGN/RvFMYEEU6BGjVlE9AgEDYja1Ldz74z1tWm6Q6mknkOo9JjhJeGfXHqMbIW1ENuCAy8kb7NuPfDzoeUmCGXzkhWX0kkam0imfQLG5sC96F++K3nswsrBItWhK9VBSxoLdAAfCABt2+eHHrkZFZ2MSaVdFAXTHRNByfjY2SAPvH2xlqSkkk2PilwXHoMCkLosIxMi3VlUqmY+7MUYj7oUdsaps5qmpBqCIqL85GkTRfy1KG+iHCvqWalaREy2jQqAOGbTWoHZT7AWaF7DfjHuVmAB0kMS2kPwPN00St76Yoi3qPeQHbbCY7Iu/E29NgE+b9NmOICNCe4Xa/wAefxx07LR6VAxS/AuVClhW+o9q7+2LzjpRVlZGNu7DBgwYkgMac3LpQk9hjdiF1eLVEy+4IwAcyzkhlV7YAuQ4YXSsGISS+3lt6X7BZAe2Kx1jLuCZ0FBmZZouNEoFt8qcWR8wwHAxap9rSgDqC73SykaQW9o5l/ht2DUeTeFc8GpC2klSumWMmi8asAbI4liOxPPpVt8YJXUnc1x2wK8v17yQiwlljZkLqbtHVh3I+EsARR9x7W38W5apWnVKgkRXk9ldiVsfIkb+xb54SCAZaTU6pmcuSQuoUzKRRNHuLo1wy9tsNPDPXCuc8tyWj8plAbS2pSLAcKSNRAFj5YjZ3RJUYNUUjND6l0lXFHSUYUVaxW/+GJHVuoysqxqphhI207Mw322NKPkMXeHLqkER1DymLJrIuONtRDRS1v5LHdfumvlazOGOLVDKpZCC2g/FHvVN79iCPiBB2IOGxkpSWpZFtNLBS8jmmy7XH8Pde3FbDjjYg7HFu6J1TKSTLMw/iAEFLot6a9Or4qv4DTexbYCtt09SszxMWWMqF2vXYvTsbB4AJABNiwdi0zEIyWUEcipLJKSxRgSNVAEgg2AgoWK3r3vGntIxaXIp09cWnsIc0jLKUUNTOx4awg3Jo7/WxtviyZbqUUK0sd2Dud7Ncknc/wDnFWfqQYx+cC4jJ0sGZW3qxqG9bDbesT8s2W2Guar4LA19GAP/AG4mcNTyVg9KsjLp/iXNQTPIAsqn4kIAOnf4e9UPni2dP/abljRdXjI5U7/k2364qEeSUvaSCMadJt1B+0p+NlvUDv23OJCdPADgBnOggE5nKL6mB/iWJWIG/wANEkdxisqEGWU5IvOU8ZQ5iTy8vbydtZ0KPxO/4DCXxl06UThGuR5VHlsBpBBIUro306TXfuCTit9V6dTpLEyRvHvqaRnZqAABEcegEUd9RvVveNvU/ErygCf1HSVCo7BCDzqC0WuuCa23vFYU9M7rYtKV45N65VBqa1kckmg4CLtQaSS6WgdQG7E1QxvizoklUkkhnSJnVQAiswXTGpPpG9nliASdgcIcp1VkcM0KyIv9m3oFfILQH5YsydVhzKssTnLTOKugrAN8Wn7IuhbIQTQs4ZVqOPBSEUys55CJpFNlhIye/wALFRXy9vrhjlMnoTW4O/AG99v+W9vmduLuRnI1bMOwIYtp1EXViNQ5HyJBO2+/bD6OBlO66jstrZPBGiML8TE7EjYCwNgThVTqNMF4sZGlqk/AVdHhDMEjYF2JAH82+5HNDn8DiyBH/d2yygeZ8NruzMfwvlb+gxjlYxBJC7MF806VA4VFI2U/dNncbne9qxvzOReCVs20/lO9nTWula9iux1Uex74wTq62aIx0kZcnLHGMqZVtiSvpPmPxvIbpVAF+qtIXcEjDTpWVHpZbZFXQnALW3Ne8jCyeyKLqxjR03p5eSTdmuvN1UCqmisVDhmPrfc0oC8mjPkdR6yajQFtQNek2pah3eii/wAocjYgYur8kO1hh4YlqeQatW96qq77gex5HyrF2xRPBzPNI0zCtR2HsBsB+WL2MdGOyMb3DBgwYkgMeMtjHuDABRvFnRqJkVQwoh1PDqeVP+tjim5/PeSfNV7uj8Ivb0h9/wC1X/dyL9pCD747LmYA4IOOZeMfDmks2jUjfEv+Knsw9/68YVUhfKGQlbDE+cjSeMGNNWXkLFkQ+qKYKW1wg/ZYA0hq6KnfTivvPJl6hZlkVwCGIoAiwGjYHerO9jkggbjEfo+fkysjaAXjNqRtq0ngkDcMpAIYdxiw+XHm8uZVUEhh5+XHZyQPNh3BBY+lk2DXyDvjO422HX8T3o/VJMtlGSUHSWZlLUVkAbXTCzd8Eezd7xl4nyHlzBwGaJ4QwYb+WoaiD3Kqzc9gy4r2ZiWLZwXy7k6SGcp325BVx91rI+YO7I9fMK5Z45PM8piNdbiMgKVlUWBs3uQavsQKre5ZormayckLeZCx+TKe1/LtiXD1MTCpIQZCNPmEnTp3Pw3akcgqR87xZv8AZcGZnT92pPNBPkk/wfMUBtIr1BXXUduCp+WIPUZIVVoZFCtC2kxOwDoL38qZfjAP2X9zWGqqrrBTRjcruY6c6Aao9Q39aWbG19uB71WIDRREc/lzf0wzOZmQ/wAF2dCLFr+jA2D+F4zjM0mnzMsra/hYjSTZq1YgjnbYYeqiaFONnYUyxKN1Y0Prff5/4YZydGaPKrmfMF7Wgc2A3BOwB53o7fPfEtOhHWyHL0yi2XW7EbjsPrxjYnQtUd6nMakgCpCoI+nzP9fniXPazRCj4orURv4iW/ver9DeJCISfStn9B/gMWseEJtI0rB6vhuSt/YhlP6HEjLeE82KJ0EjgJ6gPn6rr8MWdWKV7kKDZXcl0J5Nz6VPcmga/mN39VDYlL0cMNMenY0WNEX9N7P4/gMWeXoygjzpCSSL8xHjRe51EDcXtfGNa9MkzFvAUtfTrVk+Ee0SHjvqY7XjJ+su8LA/9PZZYvy2STLIVY65nHC79v0HffDmUumWaZGBlTQiMlm9VelO9aRZPJNnasQunxLqKKA0jKwjIAZ5LB0sSeFs6r4pAdt8T+mQ5jIkLLEJKsoQwIBqieQQa2sjgnGarNzdxsYqODfB+6TwRvPzGulUJZCh5Ykgg2T9dhjXKwJVwCDsUMhZtIOwlda4H2Qd2Jvgb6871SSQkuqhiNkIJq/hMrC6BPEf2iRdDljLHIxy65ddZSpsw7uACW2pmP0J27KOBhcYlm7E/qCrFHFlYg2uQ01bvubdifvnck8D6XhTml/eZhBH8CEeYw4ZgAAo/kUCh9MHU87TlIH8zMSWHlW9MaE7rHfJPdu/bFu8I9BEKAkb430Kb+aRlqT4Q46NkBEgAGGWADBjSJDBgwYADBgwYADEbO5QSKQRiTgwAcW8f+Eylyxiq3/1WKXls7M0i6aWUbF9QUPRsar5Nir9qvgY+g/FMKmByRfpP9McG8V9GWKOOa9JkJ296PIwmpZNeY6Dusj7qHXIXjecosWZQr5+XIISa/TqABtJVB2dd6Pz2r0eac5jVllJFagJAookepTezVxdCx2wnh83MaYwQaGlS7AADmrJ4/S/rib1GaZYk1spaMmKmrWAODt8Q2rk1Q7HCnBLwuMjnA2WByHm81YXV2Kwxhowp91Y33J2sV2+RP1PIROHUKzUdaP/ABbagL1c0dz7g1ucVmFTM4EjkqBZ37ewGM8x1R42KQ1GqkjYbkg8n8sU0Xx+EPcGh7J4wX+II4yyObAbTS+nSNJ3IoXjHJ9UzeYUJEiCNTduSVUj2NfPsMVrP9QaXSzAagpBbe2F2NXzFnf2r2xYOuIRlYlivyyQDXtW117n8zWCUVGyS3LqCljkaZf/AGg/qizOVkZANkb1qBuANYrb64S5fxHnHIVJNRbhRGtnvivwl0YMpKsOCNiMWr9n0QM0oYgOEFXzuSGoH50D9cWnhX/oFBRT1L7jePMZyNQJc5k4jyEdTz8ypH6X9cY5zxJn8sVaWKGRTQWRCxQ0Nh37diBijdU8xpZDIPXrYMPYg1X4YwGYfQI9XoB1afY129sTpuuCI0bO7WDpXSPGMzLrGUlI41RsJKo2aU0e++x5xmviHKsyqbikFeqUPG6jVZqgp4+ZJxWHhkTJoqK+o6SSovTqOsnYbbbY8jjd8u/7waChiusU2wFEDsb2+eE6YvJDg7XWxfhH5jBYJTumkyuUUgXuoe9Qj4NWdxxhHDk2j0sWu3YCa9QUKupiqEWXABOo2BscUDLZ1oq0OyE+xNfiODi6QZ5ZU1CR5HA0IoKqqqdms3tqBO1D3vBKnZYIlHTKzGk2UXMI0GXPlBCWllktiPnIw+Ik1xySew2MzmWWJYEzCy224jVgCaq3dgNVAVQG3vhPnsswYQiRdAGtxFTFr3LMQadhv3odqxbsr4fiy/7tobX5ltdEHtzf+tsXpJOVhNRtIceDPDWgB33Y7k4vaJQrGnJIAgrEjG4yBgwYMABgwYMABgwYMABgwYMAEPqsOuNl9xjhnirpb+aBLqZFBCUwGkk9g3pr9fyx34i8Juq9AjmBsDFZRUi0ZNHzz1BcxSgRatAoMqKSBQG5X1Ebd9sIZF1bkm/fHceo+BSpuMlfpx+XGKt1fw4+/nRa/wCdfS//ADd/odvlhWiS2NNKtBfMjm+XmK7/AIHE2R4pRqLaHPIqwfmNwRfJFd+e2J+Z6Bpa01OD9kiiv96u3z24wRdO0mtgfYDUfzF/1xV59RjqqOUyBoTQyxxyyMaAkohV3BNAc3xue+JnTZszGugKmk2Kkdao9ipJBXa6KnG54CNm1j5kWeP73+OMBBqumuuPTZr8LxV4wyO0lJElXkA1ImUjb79szD6AJQ+nGNGUyEqSCZc1CshJOs+YbLbkMPLo3e4xNy/TjdmwNuTp+vLA3+mJkWUygb+JMhvgedI3tysQUn6au+KXXBOuXLPZXklOpv8AZzvW5YSA/wDVFdfjhT1Lo+YkKlv3dlHCQyRIoFiwqsRV4tw8ORsoZIsw+/8AZgR7dv8AfyyN+mI2c8NS/ZhkQGyfOcjv7+QFB+jYE0tkQpvxEHWJs5qDRxTRqB2UMCfqlqdsIM1mZpNnctXbYb/MDv8AXFqd/KbSRISPtRlDt/d1b8cjHrP5oouHA3qaMggf3iCPyOJSklhF41oLdFMhjJOwsk0B7/TFlyPhWYVJLIuXHz3c/wD1jf8A5qw36J00qay6eo/2hG/4f6H44uHTPBDSENMSx+f+WHKEnl4FVOpVtMUVNdIUxwvM4YUx2XV+V0Plvi5eEeiylleUnYUASTQ/HFq6d4Xij+yMPIYAo2GGRpxjsZZTctzKJaAGM8GDFyoYMGDAAYMGDAAYMGDAAYMGDAAYMGDAB4RiNmMijjcDErBgAqHU/BkchvSMYdP8FRIbIxcsGADn3irwkrAFBuPbbFIzPhjMtYGw9/UT+ZJ/pjurxg841/ui+wxVwi3exZSaVj5t6h0CWPkaj/Pz+DHb+mNnTnaNSHS7PBBH5HHfOpdAjkG4GEkPgmINdDBpDUcuynS5ZWtIgnsQOP8APFgyXh/Or/avXsCV/wCysdTyXSI4xsoxOEK+2J0oi7Oc9K8DBraQWx5JwxXwLHfG3t2/LF4VQMe4kgUdM6HHENgMNVUDGWDAAYMGDAAYMGDAAYMGDAAYMGDAB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8" name="Picture 8" descr="C:\Users\Egor\Desktop\orden-trudovoy-slavy-2-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35" y="2169922"/>
            <a:ext cx="2169038" cy="28207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49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024744" cy="1143000"/>
          </a:xfrm>
        </p:spPr>
        <p:txBody>
          <a:bodyPr/>
          <a:lstStyle/>
          <a:p>
            <a:r>
              <a:rPr lang="ru-RU" dirty="0" smtClean="0"/>
              <a:t>Гришин Петр Андреевич</a:t>
            </a:r>
            <a:endParaRPr lang="ru-RU" dirty="0"/>
          </a:p>
        </p:txBody>
      </p:sp>
      <p:pic>
        <p:nvPicPr>
          <p:cNvPr id="6146" name="Picture 2" descr="L:\плотина\Орденоносцы\Гришин Петр Андреевич\20160712_1416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789" y="1412776"/>
            <a:ext cx="2843213" cy="4041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L:\плотина\Орденоносцы\Гришин Петр Андреевич\20160712_1413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657476"/>
            <a:ext cx="3886253" cy="27722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L:\плотина\Орденоносцы\Гришин Петр Андреевич\20160712_1411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87649"/>
            <a:ext cx="1892300" cy="3255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55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Дубров Юрий </a:t>
            </a:r>
            <a:r>
              <a:rPr lang="ru-RU" dirty="0"/>
              <a:t>С</a:t>
            </a:r>
            <a:r>
              <a:rPr lang="ru-RU" dirty="0" smtClean="0"/>
              <a:t>ерафимович</a:t>
            </a:r>
            <a:endParaRPr lang="ru-RU" dirty="0"/>
          </a:p>
        </p:txBody>
      </p:sp>
      <p:pic>
        <p:nvPicPr>
          <p:cNvPr id="7170" name="Picture 2" descr="L:\плотина\Орденоносцы\Дубров Юрий Серофимович\Копия Копия 20160425_1126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05" y="1772816"/>
            <a:ext cx="2448272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L:\плотина\Орденоносцы\Дубров Юрий Серофимович\20160628_102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362978"/>
            <a:ext cx="4068452" cy="203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L:\плотина\Орденоносцы\Дубров Юрий Серофимович\20160426_1205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56792"/>
            <a:ext cx="2520280" cy="3965575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88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Квяткевич</a:t>
            </a:r>
            <a:r>
              <a:rPr lang="ru-RU" dirty="0" smtClean="0"/>
              <a:t> Антон </a:t>
            </a:r>
            <a:r>
              <a:rPr lang="ru-RU" dirty="0"/>
              <a:t>П</a:t>
            </a:r>
            <a:r>
              <a:rPr lang="ru-RU" dirty="0" smtClean="0"/>
              <a:t>етрович</a:t>
            </a:r>
            <a:endParaRPr lang="ru-RU" dirty="0"/>
          </a:p>
        </p:txBody>
      </p:sp>
      <p:pic>
        <p:nvPicPr>
          <p:cNvPr id="8195" name="Picture 3" descr="L:\плотина\Орденоносцы\Квяткевич Антон Петрович\20160628_102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524389"/>
            <a:ext cx="5832648" cy="27048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L:\плотина\Орденоносцы\Квяткевич Антон Петрович\20160425_1121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2270125" cy="4035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28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Лошкин</a:t>
            </a:r>
            <a:r>
              <a:rPr lang="ru-RU" dirty="0" smtClean="0"/>
              <a:t> Петр Андреевич</a:t>
            </a:r>
            <a:endParaRPr lang="ru-RU" dirty="0"/>
          </a:p>
        </p:txBody>
      </p:sp>
      <p:pic>
        <p:nvPicPr>
          <p:cNvPr id="9218" name="Picture 2" descr="L:\плотина\Орденоносцы\Лошкин Петр Андреевич\20160425_1121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2317">
            <a:off x="899592" y="2204864"/>
            <a:ext cx="2270125" cy="4035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L:\плотина\Орденоносцы\Лошкин Петр Андреевич\Изображение 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36912"/>
            <a:ext cx="4032448" cy="230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31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162</TotalTime>
  <Words>42</Words>
  <Application>Microsoft Office PowerPoint</Application>
  <PresentationFormat>Экран (4:3)</PresentationFormat>
  <Paragraphs>14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Остин</vt:lpstr>
      <vt:lpstr>Орденоносцы п.Плотина.</vt:lpstr>
      <vt:lpstr>Василенко Анатолий Николаевич</vt:lpstr>
      <vt:lpstr>Виноградов Викентий Иванович</vt:lpstr>
      <vt:lpstr>Виноградова Клавдия Тимофеевна</vt:lpstr>
      <vt:lpstr>Голубева Антонина Алексеевна</vt:lpstr>
      <vt:lpstr>Гришин Петр Андреевич</vt:lpstr>
      <vt:lpstr>Дубров Юрий Серафимович</vt:lpstr>
      <vt:lpstr>Квяткевич Антон Петрович</vt:lpstr>
      <vt:lpstr>Лошкин Петр Андреевич</vt:lpstr>
      <vt:lpstr>Молотков Владимир Васильевич</vt:lpstr>
      <vt:lpstr>Москаленко Василий Евсеевич</vt:lpstr>
      <vt:lpstr>Позмогов Николай Васильевич</vt:lpstr>
      <vt:lpstr>Степанова Валентина Игнатьевна</vt:lpstr>
      <vt:lpstr>Томилов Сергей Прокопьевич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Орденоносцы п.Плотина.</dc:title>
  <dc:creator>Egor</dc:creator>
  <cp:lastModifiedBy>Egor</cp:lastModifiedBy>
  <cp:revision>9</cp:revision>
  <dcterms:created xsi:type="dcterms:W3CDTF">2016-05-21T11:47:22Z</dcterms:created>
  <dcterms:modified xsi:type="dcterms:W3CDTF">2016-07-14T19:42:39Z</dcterms:modified>
</cp:coreProperties>
</file>