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74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9" r:id="rId29"/>
    <p:sldId id="298" r:id="rId30"/>
    <p:sldId id="290" r:id="rId31"/>
    <p:sldId id="291" r:id="rId32"/>
    <p:sldId id="296" r:id="rId33"/>
    <p:sldId id="292" r:id="rId34"/>
    <p:sldId id="293" r:id="rId35"/>
    <p:sldId id="294" r:id="rId36"/>
    <p:sldId id="295" r:id="rId37"/>
    <p:sldId id="297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94718" autoAdjust="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7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D93B5-5058-4DDE-9E66-291E510663ED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93B2D-A0F2-4879-98AD-5E83A13B4A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5486400" cy="201622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Плотинское сельское поселение</a:t>
            </a:r>
            <a:br>
              <a:rPr lang="ru-RU" sz="3600" dirty="0" smtClean="0"/>
            </a:br>
            <a:r>
              <a:rPr lang="ru-RU" sz="3600" dirty="0" smtClean="0"/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поселок Плотина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2" name="Picture 8" descr="C:\Users\DNS\Desktop\Юбилей Лоухского района\DSC0206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348880"/>
            <a:ext cx="6480894" cy="40324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Переулок Строительный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Название переулку дали названия новостройки которые появились сравнительно недавно.</a:t>
            </a:r>
            <a:endParaRPr lang="ru-RU" sz="2400" dirty="0"/>
          </a:p>
        </p:txBody>
      </p:sp>
      <p:pic>
        <p:nvPicPr>
          <p:cNvPr id="9218" name="Picture 2" descr="C:\Users\DNS\Desktop\Юбилей Лоухского района\DSC020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282700"/>
            <a:ext cx="5111750" cy="3833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Улица Геологическая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Эта улица появилась одной из первых и называется так потому, что первыми людьми которые на ней поселились были геологи.</a:t>
            </a:r>
            <a:endParaRPr lang="ru-RU" sz="2400" dirty="0"/>
          </a:p>
        </p:txBody>
      </p:sp>
      <p:pic>
        <p:nvPicPr>
          <p:cNvPr id="10242" name="Picture 2" descr="C:\Users\DNS\Desktop\Юбилей Лоухского района\DSC02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282700"/>
            <a:ext cx="5111750" cy="3833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Улица Центральная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Эта улица называется так потому, что расположена вдоль центральной  дороги.</a:t>
            </a:r>
            <a:endParaRPr lang="ru-RU" sz="2400" dirty="0"/>
          </a:p>
        </p:txBody>
      </p:sp>
      <p:pic>
        <p:nvPicPr>
          <p:cNvPr id="12290" name="Picture 2" descr="C:\Users\DNS\Desktop\Юбилей Лоухского района\DSC020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282700"/>
            <a:ext cx="5111750" cy="3833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Улица Гористая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Эта улица называется так потому, что дома расположены на гористой поверхности.</a:t>
            </a:r>
            <a:endParaRPr lang="ru-RU" sz="2400" dirty="0"/>
          </a:p>
        </p:txBody>
      </p:sp>
      <p:pic>
        <p:nvPicPr>
          <p:cNvPr id="13314" name="Picture 2" descr="C:\Users\DNS\Desktop\Юбилей Лоухского района\DSC020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282700"/>
            <a:ext cx="5111750" cy="3833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Улица Шахтерская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Эта улица называется так потому ,что на ней первыми поселились шахтеры и была расположена кантора ГОКа «Карелслюда»</a:t>
            </a:r>
            <a:endParaRPr lang="ru-RU" sz="2400" dirty="0"/>
          </a:p>
        </p:txBody>
      </p:sp>
      <p:pic>
        <p:nvPicPr>
          <p:cNvPr id="14338" name="Picture 2" descr="C:\Users\DNS\Desktop\Юбилей Лоухского района\DSC020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282700"/>
            <a:ext cx="5111750" cy="3833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Улица Набережная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800" dirty="0" smtClean="0"/>
              <a:t>Э</a:t>
            </a:r>
            <a:r>
              <a:rPr lang="ru-RU" sz="2400" dirty="0" smtClean="0"/>
              <a:t>та улица проходит вдоль берега озера Лоухское.</a:t>
            </a:r>
            <a:endParaRPr lang="ru-RU" sz="2400" dirty="0"/>
          </a:p>
        </p:txBody>
      </p:sp>
      <p:pic>
        <p:nvPicPr>
          <p:cNvPr id="15362" name="Picture 2" descr="C:\Users\DNS\Desktop\Юбилей Лоухского района\DSC02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282700"/>
            <a:ext cx="5111750" cy="3833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Улица Школьная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Название этой улице дала Плотинская средняя школа, которая расположена на этой улице.</a:t>
            </a:r>
            <a:endParaRPr lang="ru-RU" sz="2400" dirty="0"/>
          </a:p>
        </p:txBody>
      </p:sp>
      <p:pic>
        <p:nvPicPr>
          <p:cNvPr id="16386" name="Picture 2" descr="C:\Users\DNS\Desktop\Юбилей Лоухского района\DSC021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282700"/>
            <a:ext cx="5111750" cy="3833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Переулок Лесной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Дома которые появились на этой улице были построены на месте когда-то росшего здесь леса.  </a:t>
            </a:r>
            <a:endParaRPr lang="ru-RU" sz="2400" dirty="0"/>
          </a:p>
        </p:txBody>
      </p:sp>
      <p:pic>
        <p:nvPicPr>
          <p:cNvPr id="17410" name="Picture 2" descr="C:\Users\DNS\Desktop\Юбилей Лоухского района\DSC021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282700"/>
            <a:ext cx="5111750" cy="3833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188640"/>
            <a:ext cx="5486400" cy="792088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>ЭКОНОМИКА</a:t>
            </a:r>
            <a:endParaRPr lang="ru-RU" sz="4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1052736"/>
            <a:ext cx="5486400" cy="936104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4400" dirty="0" smtClean="0"/>
              <a:t>Предприятия, существовавшие ранее:</a:t>
            </a:r>
          </a:p>
          <a:p>
            <a:r>
              <a:rPr lang="ru-RU" sz="4400" dirty="0" smtClean="0"/>
              <a:t>Шахта «Капитальная"</a:t>
            </a:r>
          </a:p>
          <a:p>
            <a:endParaRPr lang="ru-RU" dirty="0"/>
          </a:p>
        </p:txBody>
      </p:sp>
      <p:pic>
        <p:nvPicPr>
          <p:cNvPr id="4099" name="Picture 3" descr="C:\Users\DNS\Desktop\Юбилей Лоухского района\DSC0203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2288" y="2204864"/>
            <a:ext cx="5486400" cy="41044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1316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641080" y="273050"/>
            <a:ext cx="45719" cy="585311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20688"/>
            <a:ext cx="8147248" cy="5505475"/>
          </a:xfrm>
        </p:spPr>
        <p:txBody>
          <a:bodyPr>
            <a:noAutofit/>
          </a:bodyPr>
          <a:lstStyle/>
          <a:p>
            <a:r>
              <a:rPr lang="ru-RU" sz="2800" dirty="0" smtClean="0"/>
              <a:t>Фабрика; слюдяной цех; кварцевый цех; контора;</a:t>
            </a:r>
          </a:p>
          <a:p>
            <a:r>
              <a:rPr lang="ru-RU" sz="2800" dirty="0" smtClean="0"/>
              <a:t>Магазины;</a:t>
            </a:r>
          </a:p>
          <a:p>
            <a:r>
              <a:rPr lang="ru-RU" sz="2800" dirty="0" smtClean="0"/>
              <a:t>Ясли, детские сады;</a:t>
            </a:r>
          </a:p>
          <a:p>
            <a:r>
              <a:rPr lang="ru-RU" sz="2800" dirty="0" smtClean="0"/>
              <a:t>Общеобразовательная школа;</a:t>
            </a:r>
          </a:p>
          <a:p>
            <a:r>
              <a:rPr lang="ru-RU" sz="2800" dirty="0" smtClean="0"/>
              <a:t>Почта;</a:t>
            </a:r>
          </a:p>
          <a:p>
            <a:r>
              <a:rPr lang="ru-RU" sz="2800" dirty="0" smtClean="0"/>
              <a:t>Клуб;</a:t>
            </a:r>
          </a:p>
          <a:p>
            <a:r>
              <a:rPr lang="ru-RU" sz="2800" dirty="0" smtClean="0"/>
              <a:t>Библиотека, ФАП, пекарня, общественная баня, овощехранилище, столовая</a:t>
            </a:r>
          </a:p>
          <a:p>
            <a:endParaRPr lang="ru-RU" sz="3200" dirty="0" smtClean="0"/>
          </a:p>
          <a:p>
            <a:endParaRPr lang="ru-RU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76672"/>
            <a:ext cx="5486400" cy="57606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Место на карте Карелии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K:\DCIM\101MSDCF\DSC0233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272" r="6272"/>
          <a:stretch>
            <a:fillRect/>
          </a:stretch>
        </p:blipFill>
        <p:spPr bwMode="auto">
          <a:xfrm>
            <a:off x="2555875" y="1125538"/>
            <a:ext cx="3384550" cy="532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003232" cy="1080120"/>
          </a:xfrm>
        </p:spPr>
        <p:txBody>
          <a:bodyPr>
            <a:normAutofit fontScale="90000"/>
          </a:bodyPr>
          <a:lstStyle/>
          <a:p>
            <a:pPr marL="274320" indent="-274320">
              <a:defRPr/>
            </a:pPr>
            <a:r>
              <a:rPr lang="ru-RU" sz="2200" dirty="0" smtClean="0"/>
              <a:t>Предприятия, действующие в настоящее время:</a:t>
            </a:r>
            <a:br>
              <a:rPr lang="ru-RU" sz="2200" dirty="0" smtClean="0"/>
            </a:br>
            <a:r>
              <a:rPr lang="ru-RU" sz="2200" dirty="0" smtClean="0"/>
              <a:t>В настоящее время в посёлке работают :администрация, предприятия ЖКХ, Дом культуры и библиотека, школа и детский сад, почта , ФАП и торговые организации – 2 магазина.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075240" cy="63976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Администрация Плотинского сельского поселения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H="1">
            <a:off x="8686800" y="1535113"/>
            <a:ext cx="61664" cy="639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DNS\Desktop\Юбилей Лоухского района\DSC020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5124" name="Picture 4" descr="C:\Users\DNS\Desktop\Юбилей Лоухского района\ST83189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620689"/>
            <a:ext cx="4040188" cy="792088"/>
          </a:xfrm>
        </p:spPr>
        <p:txBody>
          <a:bodyPr/>
          <a:lstStyle/>
          <a:p>
            <a:r>
              <a:rPr lang="ru-RU" dirty="0" smtClean="0"/>
              <a:t>Предприятия ЖКХ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620689"/>
            <a:ext cx="4041775" cy="7920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DNS\Desktop\Юбилей Лоухского района\ST83186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  <p:pic>
        <p:nvPicPr>
          <p:cNvPr id="5122" name="Picture 2" descr="C:\Users\DNS\Desktop\Юбилей Лоухского района\DSC023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Дом Культуры П.Плотина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ФАП п.Плотина</a:t>
            </a:r>
            <a:endParaRPr lang="ru-RU" dirty="0"/>
          </a:p>
        </p:txBody>
      </p:sp>
      <p:pic>
        <p:nvPicPr>
          <p:cNvPr id="7170" name="Picture 2" descr="C:\Users\DNS\Desktop\Юбилей Лоухского района\DSC021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1026" name="Picture 2" descr="C:\Users\DNS\Desktop\Юбилей Лоухского района\DSC0232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Библиотека п.Плотина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 descr="C:\Users\DNS\Desktop\Юбилей Лоухского района\DSC021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8196" name="Picture 4" descr="C:\Users\DNS\Desktop\Юбилей Лоухского района\ST83187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Плотинская СОШ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Детский сад</a:t>
            </a:r>
            <a:endParaRPr lang="ru-RU" dirty="0"/>
          </a:p>
        </p:txBody>
      </p:sp>
      <p:pic>
        <p:nvPicPr>
          <p:cNvPr id="9218" name="Picture 2" descr="C:\Users\DNS\Desktop\Юбилей Лоухского района\ST83186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  <p:pic>
        <p:nvPicPr>
          <p:cNvPr id="6146" name="Picture 2" descr="C:\Users\DNS\Desktop\Юбилей Лоухского района\DSC023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Почтовое отделение п.Плотина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 descr="C:\Users\DNS\Desktop\Юбилей Лоухского района\ST83189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  <p:pic>
        <p:nvPicPr>
          <p:cNvPr id="3074" name="Picture 2" descr="C:\Users\DNS\Desktop\Юбилей Лоухского района\DSC023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Магазин «РАЙПО»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DNS\Desktop\Юбилей Лоухского района\ST83189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  <p:pic>
        <p:nvPicPr>
          <p:cNvPr id="4098" name="Picture 2" descr="C:\Users\DNS\Desktop\Юбилей Лоухского района\DSC023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ИП «Михайлова»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DNS\Desktop\Юбилей Лоухского района\ST8319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noFill/>
        </p:spPr>
      </p:pic>
      <p:pic>
        <p:nvPicPr>
          <p:cNvPr id="2050" name="Picture 2" descr="C:\Users\DNS\Desktop\Юбилей Лоухского района\DSC023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Памятники, мемориалы, обелиски, памятные знаки.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916832"/>
            <a:ext cx="3008313" cy="4209331"/>
          </a:xfrm>
        </p:spPr>
        <p:txBody>
          <a:bodyPr>
            <a:noAutofit/>
          </a:bodyPr>
          <a:lstStyle/>
          <a:p>
            <a:r>
              <a:rPr lang="ru-RU" sz="2400" dirty="0" smtClean="0"/>
              <a:t> На территории Плотинского сельского поселения находятся:</a:t>
            </a:r>
          </a:p>
          <a:p>
            <a:r>
              <a:rPr lang="ru-RU" sz="2400" dirty="0" smtClean="0"/>
              <a:t>-) </a:t>
            </a:r>
            <a:r>
              <a:rPr lang="ru-RU" sz="2400" dirty="0" smtClean="0"/>
              <a:t>могила сказителя Матвея Коргуева </a:t>
            </a:r>
            <a:r>
              <a:rPr lang="ru-RU" sz="2400" dirty="0" smtClean="0"/>
              <a:t>(ур.  </a:t>
            </a:r>
            <a:r>
              <a:rPr lang="ru-RU" sz="2400" dirty="0" smtClean="0"/>
              <a:t>Кереть)</a:t>
            </a:r>
            <a:endParaRPr lang="ru-RU" sz="2400" dirty="0"/>
          </a:p>
        </p:txBody>
      </p:sp>
      <p:pic>
        <p:nvPicPr>
          <p:cNvPr id="13314" name="Picture 2" descr="J:\20120902_1641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273050"/>
            <a:ext cx="4195203" cy="5853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Копия DSCN038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4876" y="571480"/>
            <a:ext cx="3786213" cy="550072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rPr lang="ru-RU" sz="2400" dirty="0" smtClean="0">
                <a:solidFill>
                  <a:prstClr val="black"/>
                </a:solidFill>
              </a:rPr>
              <a:t>-) братское захоронение военных летчиков </a:t>
            </a:r>
            <a:r>
              <a:rPr lang="ru-RU" sz="2400" dirty="0" smtClean="0">
                <a:solidFill>
                  <a:prstClr val="black"/>
                </a:solidFill>
              </a:rPr>
              <a:t>(ур. </a:t>
            </a:r>
            <a:r>
              <a:rPr lang="ru-RU" sz="2400" dirty="0" smtClean="0">
                <a:solidFill>
                  <a:prstClr val="black"/>
                </a:solidFill>
              </a:rPr>
              <a:t>Кереть);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2288" y="404664"/>
            <a:ext cx="5486400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403648" y="836712"/>
            <a:ext cx="6120680" cy="1224136"/>
          </a:xfrm>
        </p:spPr>
        <p:txBody>
          <a:bodyPr>
            <a:normAutofit fontScale="92500" lnSpcReduction="20000"/>
          </a:bodyPr>
          <a:lstStyle/>
          <a:p>
            <a:pPr marL="274320" indent="-274320">
              <a:defRPr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Площадь территории Плотинского сельского поселения-97,3 Га</a:t>
            </a:r>
          </a:p>
          <a:p>
            <a:pPr marL="274320" indent="-274320">
              <a:defRPr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Численность населения – 384 человека</a:t>
            </a:r>
          </a:p>
          <a:p>
            <a:pPr marL="274320" indent="-274320">
              <a:defRPr/>
            </a:pP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(на 01.01.2012 г.)</a:t>
            </a:r>
          </a:p>
          <a:p>
            <a:endParaRPr lang="ru-RU" dirty="0"/>
          </a:p>
        </p:txBody>
      </p:sp>
      <p:pic>
        <p:nvPicPr>
          <p:cNvPr id="2051" name="Picture 3" descr="C:\Users\DNS\Desktop\Плотинское сельское поселение\3 слайд\DSC0205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2349500"/>
            <a:ext cx="5486400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Культурная жизнь и фольклор</a:t>
            </a:r>
            <a:br>
              <a:rPr lang="ru-RU" sz="3600" dirty="0" smtClean="0"/>
            </a:br>
            <a:r>
              <a:rPr lang="ru-RU" sz="3600" dirty="0" smtClean="0"/>
              <a:t>Коллективы существовавшие раньше: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Духовой оркестр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Танцевальная группа</a:t>
            </a:r>
            <a:endParaRPr lang="ru-RU" dirty="0"/>
          </a:p>
        </p:txBody>
      </p:sp>
      <p:pic>
        <p:nvPicPr>
          <p:cNvPr id="14338" name="Picture 2" descr="J:\20120902_1650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29438"/>
            <a:ext cx="4040188" cy="3042162"/>
          </a:xfrm>
          <a:prstGeom prst="rect">
            <a:avLst/>
          </a:prstGeom>
          <a:noFill/>
        </p:spPr>
      </p:pic>
      <p:pic>
        <p:nvPicPr>
          <p:cNvPr id="9218" name="Picture 2" descr="C:\Users\DNS\Desktop\Юбилей Лоухского района\IMG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5380" y="2636912"/>
            <a:ext cx="4269108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003232" cy="63976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Вокальная группа</a:t>
            </a:r>
            <a:endParaRPr lang="ru-RU" sz="32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604448" y="1535113"/>
            <a:ext cx="82352" cy="639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DNS\Desktop\Юбилей Лоухского района\IMG_0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6912"/>
            <a:ext cx="4040188" cy="2880320"/>
          </a:xfrm>
          <a:prstGeom prst="rect">
            <a:avLst/>
          </a:prstGeom>
          <a:noFill/>
        </p:spPr>
      </p:pic>
      <p:pic>
        <p:nvPicPr>
          <p:cNvPr id="10243" name="Picture 3" descr="C:\Users\DNS\Desktop\Юбилей Лоухского района\IMG_000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08870"/>
            <a:ext cx="4041775" cy="31243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Традиции и праздники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 год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Проводы зимы</a:t>
            </a:r>
            <a:endParaRPr lang="ru-RU" dirty="0"/>
          </a:p>
        </p:txBody>
      </p:sp>
      <p:pic>
        <p:nvPicPr>
          <p:cNvPr id="11266" name="Picture 2" descr="C:\Users\DNS\Desktop\Юбилей Лоухского района\20120902_1651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47244"/>
            <a:ext cx="4040188" cy="3006550"/>
          </a:xfrm>
          <a:prstGeom prst="rect">
            <a:avLst/>
          </a:prstGeom>
          <a:noFill/>
        </p:spPr>
      </p:pic>
      <p:pic>
        <p:nvPicPr>
          <p:cNvPr id="11267" name="Picture 3" descr="C:\Users\DNS\Desktop\Юбилей Лоухского района\20120902_16535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6912"/>
            <a:ext cx="4041775" cy="30243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Коллективы существующие сейчас: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Вокальная группа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Танцевальная группа</a:t>
            </a:r>
            <a:endParaRPr lang="ru-RU" dirty="0"/>
          </a:p>
        </p:txBody>
      </p:sp>
      <p:pic>
        <p:nvPicPr>
          <p:cNvPr id="12290" name="Picture 2" descr="C:\Users\DNS\Desktop\Юбилей Лоухского района\DSC009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12291" name="Picture 3" descr="C:\Users\DNS\Pictures\MP Navigator EX\2012_09_02\IMG_000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819912"/>
            <a:ext cx="4041775" cy="2661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Праздники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День поселка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Новый год </a:t>
            </a:r>
            <a:endParaRPr lang="ru-RU" dirty="0"/>
          </a:p>
        </p:txBody>
      </p:sp>
      <p:pic>
        <p:nvPicPr>
          <p:cNvPr id="13314" name="Picture 2" descr="J:\DSC009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13315" name="Picture 3" descr="C:\Users\DNS\Pictures\MP Navigator EX\2012_09_03\IMG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564904"/>
            <a:ext cx="4041775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ПЕРСОНАЛИИ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4040188" cy="90611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Виноградов В.И проходчик, был награжден орденом Ленина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4486176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Гришин П.А. забойщик, медаль за трудовую доблесть;</a:t>
            </a:r>
          </a:p>
          <a:p>
            <a:r>
              <a:rPr lang="ru-RU" dirty="0" smtClean="0"/>
              <a:t>Москаленко В.Е. бурильщик, медаль за трудовую доблесть;</a:t>
            </a:r>
          </a:p>
          <a:p>
            <a:r>
              <a:rPr lang="ru-RU" dirty="0" smtClean="0"/>
              <a:t>Томилов С.Л. геолог, медаль за трудовое отличие.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6080443"/>
            <a:ext cx="4041775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7170" name="Picture 2" descr="C:\Users\DNS\Desktop\Юбилей Лоухского района\20120902_1711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348880"/>
            <a:ext cx="3384376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4040188" cy="1050131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Квяткевич О.Н. Главам Плотинского сельского поселения, «Лауреат Года»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24744"/>
            <a:ext cx="4041775" cy="1050131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Ткачева В.В. Продавец магазина РАЙПО, «Лауреат Года»</a:t>
            </a:r>
            <a:endParaRPr lang="ru-RU" dirty="0"/>
          </a:p>
        </p:txBody>
      </p:sp>
      <p:pic>
        <p:nvPicPr>
          <p:cNvPr id="8194" name="Picture 2" descr="C:\Users\DNS\Desktop\Юбилей Лоухского района\DSC023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348880"/>
            <a:ext cx="3395514" cy="4248472"/>
          </a:xfrm>
          <a:prstGeom prst="rect">
            <a:avLst/>
          </a:prstGeom>
          <a:noFill/>
        </p:spPr>
      </p:pic>
      <p:pic>
        <p:nvPicPr>
          <p:cNvPr id="8195" name="Picture 3" descr="C:\Users\DNS\Desktop\Юбилей Лоухского района\ST831898 - копия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348880"/>
            <a:ext cx="2952327" cy="41764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48680"/>
            <a:ext cx="7772400" cy="9361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Источники информации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556792"/>
            <a:ext cx="7772400" cy="439248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-)воспоминания  старожилов  пос. Плотина;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-)фото из личного архива;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-)фото из архива ДК п.Плотина;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-)П.Ф.Ситников «У самого Полярного Круга».</a:t>
            </a:r>
          </a:p>
          <a:p>
            <a:endParaRPr lang="ru-RU" sz="2800" dirty="0" smtClean="0">
              <a:solidFill>
                <a:schemeClr val="tx1"/>
              </a:solidFill>
            </a:endParaRPr>
          </a:p>
          <a:p>
            <a:endParaRPr lang="ru-RU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229200"/>
            <a:ext cx="6595120" cy="1080120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Плоти́на — посёлок сельского типа в Лоухском районе Карелии, расположенный на берегу озера Лоухское. Является административным центром Плотинского сельского поселения.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88640"/>
            <a:ext cx="8424936" cy="136815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</a:rPr>
              <a:t>Природные достопримечательности</a:t>
            </a:r>
          </a:p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Озеро Лоухское</a:t>
            </a:r>
          </a:p>
          <a:p>
            <a:pPr algn="ctr"/>
            <a:endParaRPr lang="ru-RU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5" name="Picture 3" descr="C:\Users\DNS\Desktop\Плотинское сельское поселение\4 слайд\20120605_152018 (2)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0979" b="10979"/>
          <a:stretch>
            <a:fillRect/>
          </a:stretch>
        </p:blipFill>
        <p:spPr bwMode="auto">
          <a:xfrm>
            <a:off x="1691679" y="1556792"/>
            <a:ext cx="5832649" cy="33120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4664"/>
            <a:ext cx="5486400" cy="792088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</a:rPr>
              <a:t>Топонимика</a:t>
            </a:r>
            <a:endParaRPr lang="ru-RU" sz="4400" dirty="0">
              <a:solidFill>
                <a:srgbClr val="0070C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340768"/>
            <a:ext cx="8496944" cy="1440160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Официальное начало берёт с 1936 года, в связи с развитием добычи слюды на севере Карелии. Основан как шахтерский посёлок. Для строительства шахт была построена плотина на реке Лоукса, которая и дала название посёлку.</a:t>
            </a:r>
            <a:endParaRPr lang="ru-RU" sz="1800" dirty="0"/>
          </a:p>
        </p:txBody>
      </p:sp>
      <p:pic>
        <p:nvPicPr>
          <p:cNvPr id="5122" name="Picture 2" descr="C:\Users\DNS\Desktop\Юбилей Лоухского района\DSC0205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9626" b="9626"/>
          <a:stretch>
            <a:fillRect/>
          </a:stretch>
        </p:blipFill>
        <p:spPr bwMode="auto">
          <a:xfrm>
            <a:off x="1259632" y="2492374"/>
            <a:ext cx="6696744" cy="36009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792288" y="0"/>
            <a:ext cx="5486400" cy="47667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ОЗЕРО ЛОУХСКОЕ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10800000" flipV="1">
            <a:off x="1547664" y="548680"/>
            <a:ext cx="5486400" cy="165618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Название  озера Лоухское происходит от имени  колдуньи эпоса «Калевала» – старухи Лоухи</a:t>
            </a:r>
            <a:endParaRPr lang="ru-RU" sz="2800" dirty="0"/>
          </a:p>
        </p:txBody>
      </p:sp>
      <p:pic>
        <p:nvPicPr>
          <p:cNvPr id="6146" name="Picture 2" descr="C:\Users\DNS\Desktop\Юбилей Лоухского района\DSC0209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2" y="2492375"/>
            <a:ext cx="6120407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Река  Лоукса.</a:t>
            </a:r>
            <a:endParaRPr lang="ru-RU" sz="32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Лоукса (карельск. ) Исток реки расположен на выходе из озера Лоухское. Впадает в реку Кереть.</a:t>
            </a:r>
          </a:p>
          <a:p>
            <a:r>
              <a:rPr lang="ru-RU" sz="2400" dirty="0" smtClean="0"/>
              <a:t> Лоукса — приток реки Кереть. </a:t>
            </a:r>
            <a:endParaRPr lang="ru-RU" sz="2400" dirty="0"/>
          </a:p>
        </p:txBody>
      </p:sp>
      <p:pic>
        <p:nvPicPr>
          <p:cNvPr id="7170" name="Picture 2" descr="C:\Users\DNS\Desktop\Юбилей Лоухского района\20120605_150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3627" y="273050"/>
            <a:ext cx="3874596" cy="5853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Остров Хипосный</a:t>
            </a:r>
            <a:endParaRPr lang="ru-RU" dirty="0"/>
          </a:p>
        </p:txBody>
      </p:sp>
      <p:pic>
        <p:nvPicPr>
          <p:cNvPr id="2050" name="Picture 2" descr="C:\Users\DNS\Desktop\Юбилей Лоухского района\20120605_152522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9695" y="1600200"/>
            <a:ext cx="612460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Улица Клубная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Название этой улице дал « Дом Культуры п. Плотина», находящийся на этой улице</a:t>
            </a:r>
            <a:endParaRPr lang="ru-RU" sz="2400" dirty="0"/>
          </a:p>
        </p:txBody>
      </p:sp>
      <p:pic>
        <p:nvPicPr>
          <p:cNvPr id="8194" name="Picture 2" descr="C:\Users\DNS\Desktop\Юбилей Лоухского района\DSC02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282700"/>
            <a:ext cx="5111750" cy="3833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523</Words>
  <Application>Microsoft Office PowerPoint</Application>
  <PresentationFormat>Экран (4:3)</PresentationFormat>
  <Paragraphs>87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Плотинское сельское поселение  поселок Плотина </vt:lpstr>
      <vt:lpstr>Место на карте Карелии</vt:lpstr>
      <vt:lpstr>Слайд 3</vt:lpstr>
      <vt:lpstr>Плоти́на — посёлок сельского типа в Лоухском районе Карелии, расположенный на берегу озера Лоухское. Является административным центром Плотинского сельского поселения.</vt:lpstr>
      <vt:lpstr>Топонимика</vt:lpstr>
      <vt:lpstr>ОЗЕРО ЛОУХСКОЕ</vt:lpstr>
      <vt:lpstr>Река  Лоукса.</vt:lpstr>
      <vt:lpstr>Остров Хипосный</vt:lpstr>
      <vt:lpstr>Улица Клубная</vt:lpstr>
      <vt:lpstr>Переулок Строительный</vt:lpstr>
      <vt:lpstr>Улица Геологическая</vt:lpstr>
      <vt:lpstr>Улица Центральная</vt:lpstr>
      <vt:lpstr>Улица Гористая</vt:lpstr>
      <vt:lpstr>Улица Шахтерская</vt:lpstr>
      <vt:lpstr>Улица Набережная</vt:lpstr>
      <vt:lpstr>Улица Школьная</vt:lpstr>
      <vt:lpstr>Переулок Лесной</vt:lpstr>
      <vt:lpstr>ЭКОНОМИКА</vt:lpstr>
      <vt:lpstr>Слайд 19</vt:lpstr>
      <vt:lpstr>Предприятия, действующие в настоящее время: В настоящее время в посёлке работают :администрация, предприятия ЖКХ, Дом культуры и библиотека, школа и детский сад, почта , ФАП и торговые организации – 2 магазина. 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Памятники, мемориалы, обелиски, памятные знаки.</vt:lpstr>
      <vt:lpstr>Слайд 29</vt:lpstr>
      <vt:lpstr>Культурная жизнь и фольклор Коллективы существовавшие раньше: </vt:lpstr>
      <vt:lpstr>Слайд 31</vt:lpstr>
      <vt:lpstr>Традиции и праздники</vt:lpstr>
      <vt:lpstr>Коллективы существующие сейчас:</vt:lpstr>
      <vt:lpstr>Праздники</vt:lpstr>
      <vt:lpstr>ПЕРСОНАЛИИ</vt:lpstr>
      <vt:lpstr>Слайд 36</vt:lpstr>
      <vt:lpstr>Источники информации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Плотинское сельское поселение поселок Плотина </dc:title>
  <dc:creator>Настюша)</dc:creator>
  <cp:lastModifiedBy>User</cp:lastModifiedBy>
  <cp:revision>136</cp:revision>
  <dcterms:created xsi:type="dcterms:W3CDTF">2012-08-31T16:07:13Z</dcterms:created>
  <dcterms:modified xsi:type="dcterms:W3CDTF">2017-03-14T11:36:22Z</dcterms:modified>
</cp:coreProperties>
</file>