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3"/>
    <p:sldId id="279" r:id="rId4"/>
    <p:sldId id="259" r:id="rId5"/>
    <p:sldId id="270" r:id="rId6"/>
    <p:sldId id="261" r:id="rId7"/>
    <p:sldId id="271" r:id="rId8"/>
    <p:sldId id="264" r:id="rId9"/>
    <p:sldId id="265" r:id="rId10"/>
    <p:sldId id="266" r:id="rId11"/>
    <p:sldId id="267" r:id="rId12"/>
    <p:sldId id="268" r:id="rId13"/>
    <p:sldId id="283" r:id="rId14"/>
    <p:sldId id="274" r:id="rId15"/>
    <p:sldId id="269" r:id="rId16"/>
    <p:sldId id="275" r:id="rId17"/>
    <p:sldId id="276" r:id="rId18"/>
    <p:sldId id="277" r:id="rId19"/>
    <p:sldId id="281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D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B4B8A9-99F3-4859-BE24-0A97DC3AA2F4}" type="doc">
      <dgm:prSet loTypeId="urn:microsoft.com/office/officeart/2005/8/layout/matrix1" loCatId="matrix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D389AA37-0BF4-4D34-9D30-CBF7F8F8043C}">
      <dgm:prSet phldrT="[Текст]"/>
      <dgm:spPr/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Сторителлинг</a:t>
          </a:r>
        </a:p>
      </dgm:t>
    </dgm:pt>
    <dgm:pt modelId="{5A2DADE9-7C1A-4CA6-AA15-044F741C9F20}" cxnId="{3794A20D-DEC4-46D8-A570-36C9A9CBAF60}" type="parTrans">
      <dgm:prSet/>
      <dgm:spPr/>
      <dgm:t>
        <a:bodyPr/>
        <a:lstStyle/>
        <a:p>
          <a:endParaRPr lang="ru-RU"/>
        </a:p>
      </dgm:t>
    </dgm:pt>
    <dgm:pt modelId="{B1665033-E7A2-43FF-B6B5-F42A0D096A99}" cxnId="{3794A20D-DEC4-46D8-A570-36C9A9CBAF60}" type="sibTrans">
      <dgm:prSet/>
      <dgm:spPr/>
      <dgm:t>
        <a:bodyPr/>
        <a:lstStyle/>
        <a:p>
          <a:endParaRPr lang="ru-RU"/>
        </a:p>
      </dgm:t>
    </dgm:pt>
    <dgm:pt modelId="{F2FC2652-7FE7-4C84-A43F-CD54EABFC149}">
      <dgm:prSet phldrT="[Текст]" custT="1"/>
      <dgm:spPr/>
      <dgm:t>
        <a:bodyPr/>
        <a:lstStyle/>
        <a:p>
          <a:r>
            <a:rPr lang="ru-RU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Стихи</a:t>
          </a:r>
        </a:p>
      </dgm:t>
    </dgm:pt>
    <dgm:pt modelId="{235ED8E2-486F-4379-A3F2-854E6E1A421A}" cxnId="{8D673B3B-1936-4730-92AA-4FC73E04E6E1}" type="parTrans">
      <dgm:prSet/>
      <dgm:spPr/>
      <dgm:t>
        <a:bodyPr/>
        <a:lstStyle/>
        <a:p>
          <a:endParaRPr lang="ru-RU"/>
        </a:p>
      </dgm:t>
    </dgm:pt>
    <dgm:pt modelId="{44F8E63F-8624-4150-AFA9-8DA6F93309EB}" cxnId="{8D673B3B-1936-4730-92AA-4FC73E04E6E1}" type="sibTrans">
      <dgm:prSet/>
      <dgm:spPr/>
      <dgm:t>
        <a:bodyPr/>
        <a:lstStyle/>
        <a:p>
          <a:endParaRPr lang="ru-RU"/>
        </a:p>
      </dgm:t>
    </dgm:pt>
    <dgm:pt modelId="{A654531A-1E17-49AE-B1A9-DDF851EF49FA}">
      <dgm:prSet phldrT="[Текст]" custT="1"/>
      <dgm:spPr/>
      <dgm:t>
        <a:bodyPr/>
        <a:lstStyle/>
        <a:p>
          <a:r>
            <a:rPr lang="ru-RU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Сказки</a:t>
          </a:r>
        </a:p>
      </dgm:t>
    </dgm:pt>
    <dgm:pt modelId="{094EB384-37F1-4709-991D-EA653099FCB2}" cxnId="{29A2452C-EE5C-42BD-BEB8-5CF4B72257D8}" type="parTrans">
      <dgm:prSet/>
      <dgm:spPr/>
      <dgm:t>
        <a:bodyPr/>
        <a:lstStyle/>
        <a:p>
          <a:endParaRPr lang="ru-RU"/>
        </a:p>
      </dgm:t>
    </dgm:pt>
    <dgm:pt modelId="{3690C58E-7B57-4BEF-A5F3-DD085FB03C7F}" cxnId="{29A2452C-EE5C-42BD-BEB8-5CF4B72257D8}" type="sibTrans">
      <dgm:prSet/>
      <dgm:spPr/>
      <dgm:t>
        <a:bodyPr/>
        <a:lstStyle/>
        <a:p>
          <a:endParaRPr lang="ru-RU"/>
        </a:p>
      </dgm:t>
    </dgm:pt>
    <dgm:pt modelId="{A365476D-F567-4CBB-9AE2-E45AB8C1C38F}" type="pres">
      <dgm:prSet presAssocID="{75B4B8A9-99F3-4859-BE24-0A97DC3AA2F4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86204A2-B703-4DA1-80A1-5FDF0F66513A}" type="pres">
      <dgm:prSet presAssocID="{75B4B8A9-99F3-4859-BE24-0A97DC3AA2F4}" presName="matrix" presStyleCnt="0"/>
      <dgm:spPr/>
    </dgm:pt>
    <dgm:pt modelId="{CC7B0D71-1A04-48A7-9C9B-CE267B8C7204}" type="pres">
      <dgm:prSet presAssocID="{75B4B8A9-99F3-4859-BE24-0A97DC3AA2F4}" presName="tile1" presStyleLbl="node1" presStyleIdx="0" presStyleCnt="4"/>
      <dgm:spPr/>
    </dgm:pt>
    <dgm:pt modelId="{CF4775F2-9978-4AA9-B6FE-2C6A41D9E91B}" type="pres">
      <dgm:prSet presAssocID="{75B4B8A9-99F3-4859-BE24-0A97DC3AA2F4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DCBF2FE-E409-4932-8E3E-FD9BC3AFC5EA}" type="pres">
      <dgm:prSet presAssocID="{75B4B8A9-99F3-4859-BE24-0A97DC3AA2F4}" presName="tile2" presStyleLbl="node1" presStyleIdx="1" presStyleCnt="4"/>
      <dgm:spPr/>
    </dgm:pt>
    <dgm:pt modelId="{DCBCD1E4-EBA3-4F2B-AB0C-14E648D21731}" type="pres">
      <dgm:prSet presAssocID="{75B4B8A9-99F3-4859-BE24-0A97DC3AA2F4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BE0E44B-774B-4D5C-A44E-8F6796FA3901}" type="pres">
      <dgm:prSet presAssocID="{75B4B8A9-99F3-4859-BE24-0A97DC3AA2F4}" presName="tile3" presStyleLbl="node1" presStyleIdx="2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1B698AE-B20A-47E7-98D1-9448E7419B1A}" type="pres">
      <dgm:prSet presAssocID="{75B4B8A9-99F3-4859-BE24-0A97DC3AA2F4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0BE9806-985B-48E7-A0A5-E38639E477FA}" type="pres">
      <dgm:prSet presAssocID="{75B4B8A9-99F3-4859-BE24-0A97DC3AA2F4}" presName="tile4" presStyleLbl="node1" presStyleIdx="3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B1D5177-83D4-435C-BA57-5913D6BA11C1}" type="pres">
      <dgm:prSet presAssocID="{75B4B8A9-99F3-4859-BE24-0A97DC3AA2F4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97640AA4-0A47-41B4-A11C-D624CB1DE6DE}" type="pres">
      <dgm:prSet presAssocID="{75B4B8A9-99F3-4859-BE24-0A97DC3AA2F4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4C5DCE09-51BB-4258-B406-0B27A35E3A30}" type="presOf" srcId="{F2FC2652-7FE7-4C84-A43F-CD54EABFC149}" destId="{CC7B0D71-1A04-48A7-9C9B-CE267B8C7204}" srcOrd="0" destOrd="0" presId="urn:microsoft.com/office/officeart/2005/8/layout/matrix1"/>
    <dgm:cxn modelId="{3794A20D-DEC4-46D8-A570-36C9A9CBAF60}" srcId="{75B4B8A9-99F3-4859-BE24-0A97DC3AA2F4}" destId="{D389AA37-0BF4-4D34-9D30-CBF7F8F8043C}" srcOrd="0" destOrd="0" parTransId="{5A2DADE9-7C1A-4CA6-AA15-044F741C9F20}" sibTransId="{B1665033-E7A2-43FF-B6B5-F42A0D096A99}"/>
    <dgm:cxn modelId="{29A2452C-EE5C-42BD-BEB8-5CF4B72257D8}" srcId="{D389AA37-0BF4-4D34-9D30-CBF7F8F8043C}" destId="{A654531A-1E17-49AE-B1A9-DDF851EF49FA}" srcOrd="1" destOrd="0" parTransId="{094EB384-37F1-4709-991D-EA653099FCB2}" sibTransId="{3690C58E-7B57-4BEF-A5F3-DD085FB03C7F}"/>
    <dgm:cxn modelId="{8D673B3B-1936-4730-92AA-4FC73E04E6E1}" srcId="{D389AA37-0BF4-4D34-9D30-CBF7F8F8043C}" destId="{F2FC2652-7FE7-4C84-A43F-CD54EABFC149}" srcOrd="0" destOrd="0" parTransId="{235ED8E2-486F-4379-A3F2-854E6E1A421A}" sibTransId="{44F8E63F-8624-4150-AFA9-8DA6F93309EB}"/>
    <dgm:cxn modelId="{AFFA9E65-1713-40B5-B5A7-DD7E74CBF8E0}" type="presOf" srcId="{D389AA37-0BF4-4D34-9D30-CBF7F8F8043C}" destId="{97640AA4-0A47-41B4-A11C-D624CB1DE6DE}" srcOrd="0" destOrd="0" presId="urn:microsoft.com/office/officeart/2005/8/layout/matrix1"/>
    <dgm:cxn modelId="{BA92F84D-D510-4101-9171-F74609DE4E3F}" type="presOf" srcId="{A654531A-1E17-49AE-B1A9-DDF851EF49FA}" destId="{DCBCD1E4-EBA3-4F2B-AB0C-14E648D21731}" srcOrd="1" destOrd="0" presId="urn:microsoft.com/office/officeart/2005/8/layout/matrix1"/>
    <dgm:cxn modelId="{18BF878C-84E9-4F5E-B619-002BDF6C9EBE}" type="presOf" srcId="{A654531A-1E17-49AE-B1A9-DDF851EF49FA}" destId="{CDCBF2FE-E409-4932-8E3E-FD9BC3AFC5EA}" srcOrd="0" destOrd="0" presId="urn:microsoft.com/office/officeart/2005/8/layout/matrix1"/>
    <dgm:cxn modelId="{51468E90-013E-424B-B626-4EE4B8DC49C5}" type="presOf" srcId="{F2FC2652-7FE7-4C84-A43F-CD54EABFC149}" destId="{CF4775F2-9978-4AA9-B6FE-2C6A41D9E91B}" srcOrd="1" destOrd="0" presId="urn:microsoft.com/office/officeart/2005/8/layout/matrix1"/>
    <dgm:cxn modelId="{72FC8AF2-0860-4979-9612-2BAA979BB955}" type="presOf" srcId="{75B4B8A9-99F3-4859-BE24-0A97DC3AA2F4}" destId="{A365476D-F567-4CBB-9AE2-E45AB8C1C38F}" srcOrd="0" destOrd="0" presId="urn:microsoft.com/office/officeart/2005/8/layout/matrix1"/>
    <dgm:cxn modelId="{E933A923-9786-44FE-8CCC-A3B944B68D0C}" type="presParOf" srcId="{A365476D-F567-4CBB-9AE2-E45AB8C1C38F}" destId="{E86204A2-B703-4DA1-80A1-5FDF0F66513A}" srcOrd="0" destOrd="0" presId="urn:microsoft.com/office/officeart/2005/8/layout/matrix1"/>
    <dgm:cxn modelId="{ABC3A0D7-7589-45AA-A055-0970AAC1C00B}" type="presParOf" srcId="{E86204A2-B703-4DA1-80A1-5FDF0F66513A}" destId="{CC7B0D71-1A04-48A7-9C9B-CE267B8C7204}" srcOrd="0" destOrd="0" presId="urn:microsoft.com/office/officeart/2005/8/layout/matrix1"/>
    <dgm:cxn modelId="{EC11D26C-1EC3-4CAA-910A-E656DB867952}" type="presParOf" srcId="{E86204A2-B703-4DA1-80A1-5FDF0F66513A}" destId="{CF4775F2-9978-4AA9-B6FE-2C6A41D9E91B}" srcOrd="1" destOrd="0" presId="urn:microsoft.com/office/officeart/2005/8/layout/matrix1"/>
    <dgm:cxn modelId="{6177F07C-452D-4C12-AF27-13207B797CA2}" type="presParOf" srcId="{E86204A2-B703-4DA1-80A1-5FDF0F66513A}" destId="{CDCBF2FE-E409-4932-8E3E-FD9BC3AFC5EA}" srcOrd="2" destOrd="0" presId="urn:microsoft.com/office/officeart/2005/8/layout/matrix1"/>
    <dgm:cxn modelId="{41B4B5DF-D743-41AB-8DD6-CE1124153AB6}" type="presParOf" srcId="{E86204A2-B703-4DA1-80A1-5FDF0F66513A}" destId="{DCBCD1E4-EBA3-4F2B-AB0C-14E648D21731}" srcOrd="3" destOrd="0" presId="urn:microsoft.com/office/officeart/2005/8/layout/matrix1"/>
    <dgm:cxn modelId="{DB2CEE9D-997F-4471-A6CF-9BF7CDBD35A7}" type="presParOf" srcId="{E86204A2-B703-4DA1-80A1-5FDF0F66513A}" destId="{3BE0E44B-774B-4D5C-A44E-8F6796FA3901}" srcOrd="4" destOrd="0" presId="urn:microsoft.com/office/officeart/2005/8/layout/matrix1"/>
    <dgm:cxn modelId="{73ACE5DD-7510-4444-930B-97417A01DB6A}" type="presParOf" srcId="{E86204A2-B703-4DA1-80A1-5FDF0F66513A}" destId="{D1B698AE-B20A-47E7-98D1-9448E7419B1A}" srcOrd="5" destOrd="0" presId="urn:microsoft.com/office/officeart/2005/8/layout/matrix1"/>
    <dgm:cxn modelId="{D2BDE04C-40CB-417B-8F72-60D90B90CC90}" type="presParOf" srcId="{E86204A2-B703-4DA1-80A1-5FDF0F66513A}" destId="{10BE9806-985B-48E7-A0A5-E38639E477FA}" srcOrd="6" destOrd="0" presId="urn:microsoft.com/office/officeart/2005/8/layout/matrix1"/>
    <dgm:cxn modelId="{6FD95DF3-77B0-44B6-9BD6-7A89F8D4307A}" type="presParOf" srcId="{E86204A2-B703-4DA1-80A1-5FDF0F66513A}" destId="{CB1D5177-83D4-435C-BA57-5913D6BA11C1}" srcOrd="7" destOrd="0" presId="urn:microsoft.com/office/officeart/2005/8/layout/matrix1"/>
    <dgm:cxn modelId="{903D3082-F0EA-4B07-BF31-C46C1E249D8A}" type="presParOf" srcId="{A365476D-F567-4CBB-9AE2-E45AB8C1C38F}" destId="{97640AA4-0A47-41B4-A11C-D624CB1DE6D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E656DB-D849-4112-85CC-D072B40FF2AE}" type="doc">
      <dgm:prSet loTypeId="urn:microsoft.com/office/officeart/2005/8/layout/hList3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90D076E-F2F6-4870-B807-BBD3CBECA248}">
      <dgm:prSet phldrT="[Текст]"/>
      <dgm:spPr/>
      <dgm:t>
        <a:bodyPr/>
        <a:lstStyle/>
        <a:p>
          <a:r>
            <a:rPr lang="ru-RU" b="1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софт навыки </a:t>
          </a:r>
        </a:p>
      </dgm:t>
    </dgm:pt>
    <dgm:pt modelId="{A542A48A-368C-47B5-A2EA-2184457441C2}" cxnId="{FC601598-4B3A-4BE0-BD93-17416F12F473}" type="parTrans">
      <dgm:prSet/>
      <dgm:spPr/>
      <dgm:t>
        <a:bodyPr/>
        <a:lstStyle/>
        <a:p>
          <a:endParaRPr lang="ru-RU"/>
        </a:p>
      </dgm:t>
    </dgm:pt>
    <dgm:pt modelId="{52AC31E2-B774-42D4-B8A5-ED6080A53628}" cxnId="{FC601598-4B3A-4BE0-BD93-17416F12F473}" type="sibTrans">
      <dgm:prSet/>
      <dgm:spPr/>
      <dgm:t>
        <a:bodyPr/>
        <a:lstStyle/>
        <a:p>
          <a:endParaRPr lang="ru-RU"/>
        </a:p>
      </dgm:t>
    </dgm:pt>
    <dgm:pt modelId="{7A72A186-B58C-4DB3-BE83-D4FF9DDC07E3}">
      <dgm:prSet phldrT="[Текст]" custT="1"/>
      <dgm:spPr/>
      <dgm:t>
        <a:bodyPr vert="wordArtVert"/>
        <a:lstStyle/>
        <a:p>
          <a:r>
            <a:rPr lang="ru-RU" sz="1400" b="1" dirty="0"/>
            <a:t>Коммуникабельность</a:t>
          </a:r>
        </a:p>
      </dgm:t>
    </dgm:pt>
    <dgm:pt modelId="{CA97B7F5-06F3-46DE-8C34-FD826945FB54}" cxnId="{D725E12A-0562-4E8D-A779-680050EE5D5A}" type="parTrans">
      <dgm:prSet/>
      <dgm:spPr/>
      <dgm:t>
        <a:bodyPr/>
        <a:lstStyle/>
        <a:p>
          <a:endParaRPr lang="ru-RU"/>
        </a:p>
      </dgm:t>
    </dgm:pt>
    <dgm:pt modelId="{8DE922D8-9AE9-40C3-9143-AA296A86ED97}" cxnId="{D725E12A-0562-4E8D-A779-680050EE5D5A}" type="sibTrans">
      <dgm:prSet/>
      <dgm:spPr/>
      <dgm:t>
        <a:bodyPr/>
        <a:lstStyle/>
        <a:p>
          <a:endParaRPr lang="ru-RU"/>
        </a:p>
      </dgm:t>
    </dgm:pt>
    <dgm:pt modelId="{245E49BA-8941-4C06-9473-F20974AA65D9}">
      <dgm:prSet phldrT="[Текст]" custT="1"/>
      <dgm:spPr/>
      <dgm:t>
        <a:bodyPr vert="wordArtVert"/>
        <a:lstStyle/>
        <a:p>
          <a:r>
            <a:rPr lang="ru-RU" sz="1400" b="1" dirty="0"/>
            <a:t>Критическое мышление </a:t>
          </a:r>
        </a:p>
      </dgm:t>
    </dgm:pt>
    <dgm:pt modelId="{432E44F8-6809-4979-B665-B7F0BA6B7FA9}" cxnId="{86A176F6-620F-4FA4-A2F6-32E8590FCEA4}" type="parTrans">
      <dgm:prSet/>
      <dgm:spPr/>
      <dgm:t>
        <a:bodyPr/>
        <a:lstStyle/>
        <a:p>
          <a:endParaRPr lang="ru-RU"/>
        </a:p>
      </dgm:t>
    </dgm:pt>
    <dgm:pt modelId="{1ABA49B6-A0AA-4CA5-B354-6CF5CEAC64DA}" cxnId="{86A176F6-620F-4FA4-A2F6-32E8590FCEA4}" type="sibTrans">
      <dgm:prSet/>
      <dgm:spPr/>
      <dgm:t>
        <a:bodyPr/>
        <a:lstStyle/>
        <a:p>
          <a:endParaRPr lang="ru-RU"/>
        </a:p>
      </dgm:t>
    </dgm:pt>
    <dgm:pt modelId="{E0B48A5A-80D0-4377-91B4-F88830E1A110}">
      <dgm:prSet phldrT="[Текст]" custT="1"/>
      <dgm:spPr/>
      <dgm:t>
        <a:bodyPr vert="wordArtVert"/>
        <a:lstStyle/>
        <a:p>
          <a:r>
            <a:rPr lang="ru-RU" sz="1400" b="1" dirty="0"/>
            <a:t>Грамотная речь</a:t>
          </a:r>
        </a:p>
      </dgm:t>
    </dgm:pt>
    <dgm:pt modelId="{F896E349-7285-45F6-BFFA-C62BBA17784A}" cxnId="{FF5AE2DD-C2BC-47B4-B2FC-5E6C8A1196F1}" type="parTrans">
      <dgm:prSet/>
      <dgm:spPr/>
      <dgm:t>
        <a:bodyPr/>
        <a:lstStyle/>
        <a:p>
          <a:endParaRPr lang="ru-RU"/>
        </a:p>
      </dgm:t>
    </dgm:pt>
    <dgm:pt modelId="{F2F0A1A3-0059-49E4-B425-ABDB864700EB}" cxnId="{FF5AE2DD-C2BC-47B4-B2FC-5E6C8A1196F1}" type="sibTrans">
      <dgm:prSet/>
      <dgm:spPr/>
      <dgm:t>
        <a:bodyPr/>
        <a:lstStyle/>
        <a:p>
          <a:endParaRPr lang="ru-RU"/>
        </a:p>
      </dgm:t>
    </dgm:pt>
    <dgm:pt modelId="{7FA2D2D2-81CB-4B9B-87AE-B17C9730504F}">
      <dgm:prSet custT="1"/>
      <dgm:spPr/>
      <dgm:t>
        <a:bodyPr vert="wordArtVert"/>
        <a:lstStyle/>
        <a:p>
          <a:r>
            <a:rPr lang="ru-RU" sz="1400" b="1" dirty="0"/>
            <a:t>Логическое мышление</a:t>
          </a:r>
        </a:p>
      </dgm:t>
    </dgm:pt>
    <dgm:pt modelId="{71B1BDDA-697F-484C-A0E1-AD7247C4EB49}" cxnId="{A93BEA9C-5C26-41DD-9B52-1DB2280CBD0F}" type="parTrans">
      <dgm:prSet/>
      <dgm:spPr/>
      <dgm:t>
        <a:bodyPr/>
        <a:lstStyle/>
        <a:p>
          <a:endParaRPr lang="ru-RU"/>
        </a:p>
      </dgm:t>
    </dgm:pt>
    <dgm:pt modelId="{BD50696A-7EAD-4AF2-8DFA-BA71D69ECF91}" cxnId="{A93BEA9C-5C26-41DD-9B52-1DB2280CBD0F}" type="sibTrans">
      <dgm:prSet/>
      <dgm:spPr/>
      <dgm:t>
        <a:bodyPr/>
        <a:lstStyle/>
        <a:p>
          <a:endParaRPr lang="ru-RU"/>
        </a:p>
      </dgm:t>
    </dgm:pt>
    <dgm:pt modelId="{F1182A0C-7CA5-445D-951F-AA3A9DBB9F63}">
      <dgm:prSet custT="1"/>
      <dgm:spPr/>
      <dgm:t>
        <a:bodyPr vert="wordArtVert"/>
        <a:lstStyle/>
        <a:p>
          <a:r>
            <a:rPr lang="ru-RU" sz="1400" b="1" dirty="0"/>
            <a:t>Креативность</a:t>
          </a:r>
        </a:p>
      </dgm:t>
    </dgm:pt>
    <dgm:pt modelId="{8B9C2F19-CF28-4039-9588-2030B2BFB52A}" cxnId="{8307D873-626A-4512-89A2-5743D2DE5F55}" type="parTrans">
      <dgm:prSet/>
      <dgm:spPr/>
      <dgm:t>
        <a:bodyPr/>
        <a:lstStyle/>
        <a:p>
          <a:endParaRPr lang="ru-RU"/>
        </a:p>
      </dgm:t>
    </dgm:pt>
    <dgm:pt modelId="{17198AF2-0A52-4329-8785-DCAB7D6B0F01}" cxnId="{8307D873-626A-4512-89A2-5743D2DE5F55}" type="sibTrans">
      <dgm:prSet/>
      <dgm:spPr/>
      <dgm:t>
        <a:bodyPr/>
        <a:lstStyle/>
        <a:p>
          <a:endParaRPr lang="ru-RU"/>
        </a:p>
      </dgm:t>
    </dgm:pt>
    <dgm:pt modelId="{47D80227-2DE4-4722-95D4-D98C5EECE7D4}">
      <dgm:prSet custT="1"/>
      <dgm:spPr/>
      <dgm:t>
        <a:bodyPr vert="wordArtVert"/>
        <a:lstStyle/>
        <a:p>
          <a:r>
            <a:rPr lang="ru-RU" sz="1400" b="1" dirty="0">
              <a:latin typeface="+mn-lt"/>
              <a:cs typeface="Times New Roman" panose="02020603050405020304" pitchFamily="18" charset="0"/>
            </a:rPr>
            <a:t>Работать в команде</a:t>
          </a:r>
        </a:p>
      </dgm:t>
    </dgm:pt>
    <dgm:pt modelId="{FE9DAC64-FC79-41AE-8B71-BAE06A0520C9}" cxnId="{A30E068A-F1ED-4616-8A38-D0C68DED742C}" type="parTrans">
      <dgm:prSet/>
      <dgm:spPr/>
      <dgm:t>
        <a:bodyPr/>
        <a:lstStyle/>
        <a:p>
          <a:endParaRPr lang="ru-RU"/>
        </a:p>
      </dgm:t>
    </dgm:pt>
    <dgm:pt modelId="{B509864C-F868-4BF4-93D6-EA3D079556F7}" cxnId="{A30E068A-F1ED-4616-8A38-D0C68DED742C}" type="sibTrans">
      <dgm:prSet/>
      <dgm:spPr/>
      <dgm:t>
        <a:bodyPr/>
        <a:lstStyle/>
        <a:p>
          <a:endParaRPr lang="ru-RU"/>
        </a:p>
      </dgm:t>
    </dgm:pt>
    <dgm:pt modelId="{4D9BA5B2-733D-4779-BA04-87D16A4744EA}" type="pres">
      <dgm:prSet presAssocID="{D7E656DB-D849-4112-85CC-D072B40FF2AE}" presName="composite" presStyleCnt="0">
        <dgm:presLayoutVars>
          <dgm:chMax val="1"/>
          <dgm:dir/>
          <dgm:resizeHandles val="exact"/>
        </dgm:presLayoutVars>
      </dgm:prSet>
      <dgm:spPr/>
    </dgm:pt>
    <dgm:pt modelId="{99BC544F-6B7F-4CD2-B37A-3E078A45F794}" type="pres">
      <dgm:prSet presAssocID="{390D076E-F2F6-4870-B807-BBD3CBECA248}" presName="roof" presStyleLbl="dkBgShp" presStyleIdx="0" presStyleCnt="2" custScaleY="61871"/>
      <dgm:spPr/>
    </dgm:pt>
    <dgm:pt modelId="{3C30DB3E-DE8B-4F7A-9EDA-19DBAB33658B}" type="pres">
      <dgm:prSet presAssocID="{390D076E-F2F6-4870-B807-BBD3CBECA248}" presName="pillars" presStyleCnt="0"/>
      <dgm:spPr/>
    </dgm:pt>
    <dgm:pt modelId="{8025D521-7AD1-4CC8-82E7-D290357A9462}" type="pres">
      <dgm:prSet presAssocID="{390D076E-F2F6-4870-B807-BBD3CBECA248}" presName="pillar1" presStyleLbl="node1" presStyleIdx="0" presStyleCnt="6" custScaleY="100654">
        <dgm:presLayoutVars>
          <dgm:bulletEnabled val="1"/>
        </dgm:presLayoutVars>
      </dgm:prSet>
      <dgm:spPr/>
    </dgm:pt>
    <dgm:pt modelId="{C1C3229F-55EA-41AB-B66A-9864A8B6EBCA}" type="pres">
      <dgm:prSet presAssocID="{245E49BA-8941-4C06-9473-F20974AA65D9}" presName="pillarX" presStyleLbl="node1" presStyleIdx="1" presStyleCnt="6">
        <dgm:presLayoutVars>
          <dgm:bulletEnabled val="1"/>
        </dgm:presLayoutVars>
      </dgm:prSet>
      <dgm:spPr/>
    </dgm:pt>
    <dgm:pt modelId="{768ABD3C-6336-4762-8496-53E184C46D5D}" type="pres">
      <dgm:prSet presAssocID="{7FA2D2D2-81CB-4B9B-87AE-B17C9730504F}" presName="pillarX" presStyleLbl="node1" presStyleIdx="2" presStyleCnt="6">
        <dgm:presLayoutVars>
          <dgm:bulletEnabled val="1"/>
        </dgm:presLayoutVars>
      </dgm:prSet>
      <dgm:spPr/>
    </dgm:pt>
    <dgm:pt modelId="{1F0539E6-09D0-4F72-B065-5ABBC90BB2B7}" type="pres">
      <dgm:prSet presAssocID="{F1182A0C-7CA5-445D-951F-AA3A9DBB9F63}" presName="pillarX" presStyleLbl="node1" presStyleIdx="3" presStyleCnt="6">
        <dgm:presLayoutVars>
          <dgm:bulletEnabled val="1"/>
        </dgm:presLayoutVars>
      </dgm:prSet>
      <dgm:spPr/>
    </dgm:pt>
    <dgm:pt modelId="{4EED495A-C12C-45BA-8461-B0551B975040}" type="pres">
      <dgm:prSet presAssocID="{E0B48A5A-80D0-4377-91B4-F88830E1A110}" presName="pillarX" presStyleLbl="node1" presStyleIdx="4" presStyleCnt="6">
        <dgm:presLayoutVars>
          <dgm:bulletEnabled val="1"/>
        </dgm:presLayoutVars>
      </dgm:prSet>
      <dgm:spPr/>
    </dgm:pt>
    <dgm:pt modelId="{4C423ADC-AAC1-4262-9EB6-B88E2BF1F51C}" type="pres">
      <dgm:prSet presAssocID="{47D80227-2DE4-4722-95D4-D98C5EECE7D4}" presName="pillarX" presStyleLbl="node1" presStyleIdx="5" presStyleCnt="6">
        <dgm:presLayoutVars>
          <dgm:bulletEnabled val="1"/>
        </dgm:presLayoutVars>
      </dgm:prSet>
      <dgm:spPr/>
    </dgm:pt>
    <dgm:pt modelId="{954B17D7-6F1F-45D1-A89D-78E24FBBCD22}" type="pres">
      <dgm:prSet presAssocID="{390D076E-F2F6-4870-B807-BBD3CBECA248}" presName="base" presStyleLbl="dkBgShp" presStyleIdx="1" presStyleCnt="2" custFlipVert="0" custScaleY="34205"/>
      <dgm:spPr/>
    </dgm:pt>
  </dgm:ptLst>
  <dgm:cxnLst>
    <dgm:cxn modelId="{6FE1EA11-C35E-4E56-81ED-B84BEE95650D}" type="presOf" srcId="{7A72A186-B58C-4DB3-BE83-D4FF9DDC07E3}" destId="{8025D521-7AD1-4CC8-82E7-D290357A9462}" srcOrd="0" destOrd="0" presId="urn:microsoft.com/office/officeart/2005/8/layout/hList3"/>
    <dgm:cxn modelId="{D725E12A-0562-4E8D-A779-680050EE5D5A}" srcId="{390D076E-F2F6-4870-B807-BBD3CBECA248}" destId="{7A72A186-B58C-4DB3-BE83-D4FF9DDC07E3}" srcOrd="0" destOrd="0" parTransId="{CA97B7F5-06F3-46DE-8C34-FD826945FB54}" sibTransId="{8DE922D8-9AE9-40C3-9143-AA296A86ED97}"/>
    <dgm:cxn modelId="{4956DE34-42E2-4988-A27B-059AAEC2B263}" type="presOf" srcId="{F1182A0C-7CA5-445D-951F-AA3A9DBB9F63}" destId="{1F0539E6-09D0-4F72-B065-5ABBC90BB2B7}" srcOrd="0" destOrd="0" presId="urn:microsoft.com/office/officeart/2005/8/layout/hList3"/>
    <dgm:cxn modelId="{EF7A6161-1608-4569-983F-CF2401F7E991}" type="presOf" srcId="{D7E656DB-D849-4112-85CC-D072B40FF2AE}" destId="{4D9BA5B2-733D-4779-BA04-87D16A4744EA}" srcOrd="0" destOrd="0" presId="urn:microsoft.com/office/officeart/2005/8/layout/hList3"/>
    <dgm:cxn modelId="{8307D873-626A-4512-89A2-5743D2DE5F55}" srcId="{390D076E-F2F6-4870-B807-BBD3CBECA248}" destId="{F1182A0C-7CA5-445D-951F-AA3A9DBB9F63}" srcOrd="3" destOrd="0" parTransId="{8B9C2F19-CF28-4039-9588-2030B2BFB52A}" sibTransId="{17198AF2-0A52-4329-8785-DCAB7D6B0F01}"/>
    <dgm:cxn modelId="{A30E068A-F1ED-4616-8A38-D0C68DED742C}" srcId="{390D076E-F2F6-4870-B807-BBD3CBECA248}" destId="{47D80227-2DE4-4722-95D4-D98C5EECE7D4}" srcOrd="5" destOrd="0" parTransId="{FE9DAC64-FC79-41AE-8B71-BAE06A0520C9}" sibTransId="{B509864C-F868-4BF4-93D6-EA3D079556F7}"/>
    <dgm:cxn modelId="{AE02588C-9733-4E98-9E0A-B1D1C4D1A9FC}" type="presOf" srcId="{245E49BA-8941-4C06-9473-F20974AA65D9}" destId="{C1C3229F-55EA-41AB-B66A-9864A8B6EBCA}" srcOrd="0" destOrd="0" presId="urn:microsoft.com/office/officeart/2005/8/layout/hList3"/>
    <dgm:cxn modelId="{17BB5A8D-2798-47F5-BCF2-20DE56B61CF7}" type="presOf" srcId="{7FA2D2D2-81CB-4B9B-87AE-B17C9730504F}" destId="{768ABD3C-6336-4762-8496-53E184C46D5D}" srcOrd="0" destOrd="0" presId="urn:microsoft.com/office/officeart/2005/8/layout/hList3"/>
    <dgm:cxn modelId="{5BAE0A97-C9AB-49A4-B4CD-CA8F7528967F}" type="presOf" srcId="{390D076E-F2F6-4870-B807-BBD3CBECA248}" destId="{99BC544F-6B7F-4CD2-B37A-3E078A45F794}" srcOrd="0" destOrd="0" presId="urn:microsoft.com/office/officeart/2005/8/layout/hList3"/>
    <dgm:cxn modelId="{FC601598-4B3A-4BE0-BD93-17416F12F473}" srcId="{D7E656DB-D849-4112-85CC-D072B40FF2AE}" destId="{390D076E-F2F6-4870-B807-BBD3CBECA248}" srcOrd="0" destOrd="0" parTransId="{A542A48A-368C-47B5-A2EA-2184457441C2}" sibTransId="{52AC31E2-B774-42D4-B8A5-ED6080A53628}"/>
    <dgm:cxn modelId="{A93BEA9C-5C26-41DD-9B52-1DB2280CBD0F}" srcId="{390D076E-F2F6-4870-B807-BBD3CBECA248}" destId="{7FA2D2D2-81CB-4B9B-87AE-B17C9730504F}" srcOrd="2" destOrd="0" parTransId="{71B1BDDA-697F-484C-A0E1-AD7247C4EB49}" sibTransId="{BD50696A-7EAD-4AF2-8DFA-BA71D69ECF91}"/>
    <dgm:cxn modelId="{3D8935CC-236D-4B1E-9060-28365D1CF2B1}" type="presOf" srcId="{E0B48A5A-80D0-4377-91B4-F88830E1A110}" destId="{4EED495A-C12C-45BA-8461-B0551B975040}" srcOrd="0" destOrd="0" presId="urn:microsoft.com/office/officeart/2005/8/layout/hList3"/>
    <dgm:cxn modelId="{89E814D0-A2E1-482E-A49A-ECBF8414877B}" type="presOf" srcId="{47D80227-2DE4-4722-95D4-D98C5EECE7D4}" destId="{4C423ADC-AAC1-4262-9EB6-B88E2BF1F51C}" srcOrd="0" destOrd="0" presId="urn:microsoft.com/office/officeart/2005/8/layout/hList3"/>
    <dgm:cxn modelId="{FF5AE2DD-C2BC-47B4-B2FC-5E6C8A1196F1}" srcId="{390D076E-F2F6-4870-B807-BBD3CBECA248}" destId="{E0B48A5A-80D0-4377-91B4-F88830E1A110}" srcOrd="4" destOrd="0" parTransId="{F896E349-7285-45F6-BFFA-C62BBA17784A}" sibTransId="{F2F0A1A3-0059-49E4-B425-ABDB864700EB}"/>
    <dgm:cxn modelId="{86A176F6-620F-4FA4-A2F6-32E8590FCEA4}" srcId="{390D076E-F2F6-4870-B807-BBD3CBECA248}" destId="{245E49BA-8941-4C06-9473-F20974AA65D9}" srcOrd="1" destOrd="0" parTransId="{432E44F8-6809-4979-B665-B7F0BA6B7FA9}" sibTransId="{1ABA49B6-A0AA-4CA5-B354-6CF5CEAC64DA}"/>
    <dgm:cxn modelId="{5855F00F-D5E2-4587-979D-C3825A55686A}" type="presParOf" srcId="{4D9BA5B2-733D-4779-BA04-87D16A4744EA}" destId="{99BC544F-6B7F-4CD2-B37A-3E078A45F794}" srcOrd="0" destOrd="0" presId="urn:microsoft.com/office/officeart/2005/8/layout/hList3"/>
    <dgm:cxn modelId="{5D12CEBF-19E9-4AE4-B8C8-F06019A6F920}" type="presParOf" srcId="{4D9BA5B2-733D-4779-BA04-87D16A4744EA}" destId="{3C30DB3E-DE8B-4F7A-9EDA-19DBAB33658B}" srcOrd="1" destOrd="0" presId="urn:microsoft.com/office/officeart/2005/8/layout/hList3"/>
    <dgm:cxn modelId="{3599058B-FDF6-4B05-87E8-41E8A3287117}" type="presParOf" srcId="{3C30DB3E-DE8B-4F7A-9EDA-19DBAB33658B}" destId="{8025D521-7AD1-4CC8-82E7-D290357A9462}" srcOrd="0" destOrd="0" presId="urn:microsoft.com/office/officeart/2005/8/layout/hList3"/>
    <dgm:cxn modelId="{01842E44-E6AB-4053-B37F-F97B87E05CF9}" type="presParOf" srcId="{3C30DB3E-DE8B-4F7A-9EDA-19DBAB33658B}" destId="{C1C3229F-55EA-41AB-B66A-9864A8B6EBCA}" srcOrd="1" destOrd="0" presId="urn:microsoft.com/office/officeart/2005/8/layout/hList3"/>
    <dgm:cxn modelId="{E41F18BD-35B9-4D87-BDEC-4BE56F6ACCC9}" type="presParOf" srcId="{3C30DB3E-DE8B-4F7A-9EDA-19DBAB33658B}" destId="{768ABD3C-6336-4762-8496-53E184C46D5D}" srcOrd="2" destOrd="0" presId="urn:microsoft.com/office/officeart/2005/8/layout/hList3"/>
    <dgm:cxn modelId="{D3D1E591-C1FE-4450-AEA2-12A929E1A811}" type="presParOf" srcId="{3C30DB3E-DE8B-4F7A-9EDA-19DBAB33658B}" destId="{1F0539E6-09D0-4F72-B065-5ABBC90BB2B7}" srcOrd="3" destOrd="0" presId="urn:microsoft.com/office/officeart/2005/8/layout/hList3"/>
    <dgm:cxn modelId="{779DDF0E-193E-4351-A3A7-A5811C5825F6}" type="presParOf" srcId="{3C30DB3E-DE8B-4F7A-9EDA-19DBAB33658B}" destId="{4EED495A-C12C-45BA-8461-B0551B975040}" srcOrd="4" destOrd="0" presId="urn:microsoft.com/office/officeart/2005/8/layout/hList3"/>
    <dgm:cxn modelId="{FA109B6D-3F15-41A7-812E-21D47122BFBB}" type="presParOf" srcId="{3C30DB3E-DE8B-4F7A-9EDA-19DBAB33658B}" destId="{4C423ADC-AAC1-4262-9EB6-B88E2BF1F51C}" srcOrd="5" destOrd="0" presId="urn:microsoft.com/office/officeart/2005/8/layout/hList3"/>
    <dgm:cxn modelId="{466737F2-B21A-4426-9A78-432BDE5FAC49}" type="presParOf" srcId="{4D9BA5B2-733D-4779-BA04-87D16A4744EA}" destId="{954B17D7-6F1F-45D1-A89D-78E24FBBCD22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6096000" cy="4064000"/>
        <a:chOff x="0" y="0"/>
        <a:chExt cx="6096000" cy="4064000"/>
      </a:xfrm>
    </dsp:grpSpPr>
    <dsp:sp modelId="{CC7B0D71-1A04-48A7-9C9B-CE267B8C7204}">
      <dsp:nvSpPr>
        <dsp:cNvPr id="3" name="Прямоугольник с одним скругленным углом 2"/>
        <dsp:cNvSpPr/>
      </dsp:nvSpPr>
      <dsp:spPr bwMode="white">
        <a:xfrm rot="16200000">
          <a:off x="508000" y="-508000"/>
          <a:ext cx="2032000" cy="3048000"/>
        </a:xfrm>
        <a:prstGeom prst="round1Rect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2">
            <a:hueOff val="0"/>
            <a:satOff val="0"/>
            <a:lumOff val="0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Body>
        <a:bodyPr rot="5400000" lIns="256032" tIns="256032" rIns="256032" bIns="256032" anchor="ctr"/>
        <a:lstStyle>
          <a:lvl1pPr algn="ctr">
            <a:defRPr sz="19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Стихи</a:t>
          </a:r>
        </a:p>
      </dsp:txBody>
      <dsp:txXfrm rot="16200000">
        <a:off x="508000" y="-508000"/>
        <a:ext cx="2032000" cy="3048000"/>
      </dsp:txXfrm>
    </dsp:sp>
    <dsp:sp modelId="{CDCBF2FE-E409-4932-8E3E-FD9BC3AFC5EA}">
      <dsp:nvSpPr>
        <dsp:cNvPr id="4" name="Прямоугольник с одним скругленным углом 3"/>
        <dsp:cNvSpPr/>
      </dsp:nvSpPr>
      <dsp:spPr bwMode="white">
        <a:xfrm>
          <a:off x="3048000" y="0"/>
          <a:ext cx="3048000" cy="2032000"/>
        </a:xfrm>
        <a:prstGeom prst="round1Rect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2">
            <a:hueOff val="1560000"/>
            <a:satOff val="-1960"/>
            <a:lumOff val="392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Body>
        <a:bodyPr lIns="256032" tIns="256032" rIns="256032" bIns="256032" anchor="ctr"/>
        <a:lstStyle>
          <a:lvl1pPr algn="ctr">
            <a:defRPr sz="19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Сказки</a:t>
          </a:r>
        </a:p>
      </dsp:txBody>
      <dsp:txXfrm>
        <a:off x="3048000" y="0"/>
        <a:ext cx="3048000" cy="2032000"/>
      </dsp:txXfrm>
    </dsp:sp>
    <dsp:sp modelId="{3BE0E44B-774B-4D5C-A44E-8F6796FA3901}">
      <dsp:nvSpPr>
        <dsp:cNvPr id="5" name="Прямоугольник с одним скругленным углом 4"/>
        <dsp:cNvSpPr/>
      </dsp:nvSpPr>
      <dsp:spPr bwMode="white">
        <a:xfrm rot="10800000">
          <a:off x="0" y="2032000"/>
          <a:ext cx="3048000" cy="2032000"/>
        </a:xfrm>
        <a:prstGeom prst="round1Rect">
          <a:avLst/>
        </a:prstGeom>
        <a:blipFill rotWithShape="0">
          <a:blip r:embed="rId1"/>
          <a:stretch>
            <a:fillRect/>
          </a:stretch>
        </a:blipFill>
        <a:sp3d prstMaterial="dkEdge">
          <a:bevelT w="8200" h="38100"/>
        </a:sp3d>
      </dsp:spPr>
      <dsp:style>
        <a:lnRef idx="0">
          <a:schemeClr val="lt1"/>
        </a:lnRef>
        <a:fillRef idx="2">
          <a:schemeClr val="accent2">
            <a:hueOff val="3120000"/>
            <a:satOff val="-3921"/>
            <a:lumOff val="784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Body>
        <a:bodyPr rot="10800000" lIns="135128" tIns="135128" rIns="135128" bIns="135128" anchor="ctr"/>
        <a:lstStyle>
          <a:lvl1pPr algn="ctr">
            <a:defRPr sz="1900"/>
          </a:lvl1pPr>
          <a:lvl2pPr marL="114300" indent="-114300" algn="ctr">
            <a:defRPr sz="1500"/>
          </a:lvl2pPr>
          <a:lvl3pPr marL="228600" indent="-114300" algn="ctr">
            <a:defRPr sz="1500"/>
          </a:lvl3pPr>
          <a:lvl4pPr marL="342900" indent="-114300" algn="ctr">
            <a:defRPr sz="1500"/>
          </a:lvl4pPr>
          <a:lvl5pPr marL="457200" indent="-114300" algn="ctr">
            <a:defRPr sz="1500"/>
          </a:lvl5pPr>
          <a:lvl6pPr marL="571500" indent="-114300" algn="ctr">
            <a:defRPr sz="1500"/>
          </a:lvl6pPr>
          <a:lvl7pPr marL="685800" indent="-114300" algn="ctr">
            <a:defRPr sz="1500"/>
          </a:lvl7pPr>
          <a:lvl8pPr marL="800100" indent="-114300" algn="ctr">
            <a:defRPr sz="1500"/>
          </a:lvl8pPr>
          <a:lvl9pPr marL="914400" indent="-114300" algn="ctr">
            <a:defRPr sz="1500"/>
          </a:lvl9pPr>
        </a:lstStyle>
        <a:p/>
      </dsp:txBody>
      <dsp:txXfrm rot="10800000">
        <a:off x="0" y="2032000"/>
        <a:ext cx="3048000" cy="2032000"/>
      </dsp:txXfrm>
    </dsp:sp>
    <dsp:sp modelId="{10BE9806-985B-48E7-A0A5-E38639E477FA}">
      <dsp:nvSpPr>
        <dsp:cNvPr id="6" name="Прямоугольник с одним скругленным углом 5"/>
        <dsp:cNvSpPr/>
      </dsp:nvSpPr>
      <dsp:spPr bwMode="white">
        <a:xfrm rot="5400000">
          <a:off x="3556000" y="1524000"/>
          <a:ext cx="2032000" cy="3048000"/>
        </a:xfrm>
        <a:prstGeom prst="round1Rect">
          <a:avLst/>
        </a:prstGeom>
        <a:blipFill rotWithShape="0">
          <a:blip r:embed="rId2"/>
          <a:stretch>
            <a:fillRect/>
          </a:stretch>
        </a:blipFill>
        <a:sp3d prstMaterial="dkEdge">
          <a:bevelT w="8200" h="38100"/>
        </a:sp3d>
      </dsp:spPr>
      <dsp:style>
        <a:lnRef idx="0">
          <a:schemeClr val="lt1"/>
        </a:lnRef>
        <a:fillRef idx="2">
          <a:schemeClr val="accent2">
            <a:hueOff val="4680000"/>
            <a:satOff val="-5881"/>
            <a:lumOff val="1176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Body>
        <a:bodyPr rot="-5400000" lIns="135128" tIns="135128" rIns="135128" bIns="135128" anchor="ctr"/>
        <a:lstStyle>
          <a:lvl1pPr algn="ctr">
            <a:defRPr sz="1900"/>
          </a:lvl1pPr>
          <a:lvl2pPr marL="114300" indent="-114300" algn="ctr">
            <a:defRPr sz="1500"/>
          </a:lvl2pPr>
          <a:lvl3pPr marL="228600" indent="-114300" algn="ctr">
            <a:defRPr sz="1500"/>
          </a:lvl3pPr>
          <a:lvl4pPr marL="342900" indent="-114300" algn="ctr">
            <a:defRPr sz="1500"/>
          </a:lvl4pPr>
          <a:lvl5pPr marL="457200" indent="-114300" algn="ctr">
            <a:defRPr sz="1500"/>
          </a:lvl5pPr>
          <a:lvl6pPr marL="571500" indent="-114300" algn="ctr">
            <a:defRPr sz="1500"/>
          </a:lvl6pPr>
          <a:lvl7pPr marL="685800" indent="-114300" algn="ctr">
            <a:defRPr sz="1500"/>
          </a:lvl7pPr>
          <a:lvl8pPr marL="800100" indent="-114300" algn="ctr">
            <a:defRPr sz="1500"/>
          </a:lvl8pPr>
          <a:lvl9pPr marL="914400" indent="-114300" algn="ctr">
            <a:defRPr sz="1500"/>
          </a:lvl9pPr>
        </a:lstStyle>
        <a:p/>
      </dsp:txBody>
      <dsp:txXfrm rot="5400000">
        <a:off x="3556000" y="1524000"/>
        <a:ext cx="2032000" cy="3048000"/>
      </dsp:txXfrm>
    </dsp:sp>
    <dsp:sp modelId="{97640AA4-0A47-41B4-A11C-D624CB1DE6DE}">
      <dsp:nvSpPr>
        <dsp:cNvPr id="7" name="Скругленный прямоугольник 6"/>
        <dsp:cNvSpPr/>
      </dsp:nvSpPr>
      <dsp:spPr bwMode="white">
        <a:xfrm>
          <a:off x="2133600" y="1524000"/>
          <a:ext cx="1828800" cy="1016000"/>
        </a:xfrm>
        <a:prstGeom prst="roundRect">
          <a:avLst/>
        </a:prstGeom>
        <a:sp3d prstMaterial="dkEdge">
          <a:bevelT w="8200" h="38100"/>
        </a:sp3d>
      </dsp:spPr>
      <dsp:style>
        <a:lnRef idx="1">
          <a:schemeClr val="lt1"/>
        </a:lnRef>
        <a:fillRef idx="2">
          <a:schemeClr val="accent2">
            <a:tint val="40000"/>
          </a:schemeClr>
        </a:fillRef>
        <a:effectRef idx="1">
          <a:scrgbClr r="0" g="0" b="0"/>
        </a:effectRef>
        <a:fontRef idx="minor"/>
      </dsp:style>
      <dsp:txBody>
        <a:bodyPr lIns="72390" tIns="72390" rIns="72390" bIns="72390" anchor="ctr"/>
        <a:lstStyle>
          <a:lvl1pPr algn="ctr">
            <a:defRPr sz="19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b="1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Сторителлинг</a:t>
          </a:r>
          <a:endParaRPr>
            <a:solidFill>
              <a:schemeClr val="dk1"/>
            </a:solidFill>
          </a:endParaRPr>
        </a:p>
      </dsp:txBody>
      <dsp:txXfrm>
        <a:off x="2133600" y="1524000"/>
        <a:ext cx="1828800" cy="1016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8208912" cy="5128344"/>
        <a:chOff x="0" y="0"/>
        <a:chExt cx="8208912" cy="5128344"/>
      </a:xfrm>
    </dsp:grpSpPr>
    <dsp:sp modelId="{99BC544F-6B7F-4CD2-B37A-3E078A45F794}">
      <dsp:nvSpPr>
        <dsp:cNvPr id="3" name="Прямоугольник 2"/>
        <dsp:cNvSpPr/>
      </dsp:nvSpPr>
      <dsp:spPr bwMode="white">
        <a:xfrm>
          <a:off x="0" y="0"/>
          <a:ext cx="8208912" cy="1538503"/>
        </a:xfrm>
        <a:prstGeom prst="rect">
          <a:avLst/>
        </a:prstGeom>
      </dsp:spPr>
      <dsp:style>
        <a:lnRef idx="0">
          <a:schemeClr val="dk1"/>
        </a:lnRef>
        <a:fillRef idx="1">
          <a:schemeClr val="accent4">
            <a:shade val="90000"/>
          </a:schemeClr>
        </a:fillRef>
        <a:effectRef idx="1">
          <a:scrgbClr r="0" g="0" b="0"/>
        </a:effectRef>
        <a:fontRef idx="minor"/>
      </dsp:style>
      <dsp:txBody>
        <a:bodyPr lIns="247650" tIns="247650" rIns="247650" bIns="24765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b="1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софт навыки </a:t>
          </a:r>
          <a:endParaRPr>
            <a:solidFill>
              <a:schemeClr val="lt1"/>
            </a:solidFill>
          </a:endParaRPr>
        </a:p>
      </dsp:txBody>
      <dsp:txXfrm>
        <a:off x="0" y="0"/>
        <a:ext cx="8208912" cy="1538503"/>
      </dsp:txXfrm>
    </dsp:sp>
    <dsp:sp modelId="{8025D521-7AD1-4CC8-82E7-D290357A9462}">
      <dsp:nvSpPr>
        <dsp:cNvPr id="4" name="Прямоугольник 3"/>
        <dsp:cNvSpPr/>
      </dsp:nvSpPr>
      <dsp:spPr bwMode="white">
        <a:xfrm>
          <a:off x="0" y="1538503"/>
          <a:ext cx="1368152" cy="3230857"/>
        </a:xfrm>
        <a:prstGeom prst="rect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4">
            <a:hueOff val="0"/>
            <a:satOff val="0"/>
            <a:lumOff val="0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Body>
        <a:bodyPr vert="wordArtVert" lIns="53340" tIns="53340" rIns="53340" bIns="533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dirty="0"/>
            <a:t>Коммуникабельность</a:t>
          </a:r>
        </a:p>
      </dsp:txBody>
      <dsp:txXfrm>
        <a:off x="0" y="1538503"/>
        <a:ext cx="1368152" cy="3230857"/>
      </dsp:txXfrm>
    </dsp:sp>
    <dsp:sp modelId="{C1C3229F-55EA-41AB-B66A-9864A8B6EBCA}">
      <dsp:nvSpPr>
        <dsp:cNvPr id="5" name="Прямоугольник 4"/>
        <dsp:cNvSpPr/>
      </dsp:nvSpPr>
      <dsp:spPr bwMode="white">
        <a:xfrm>
          <a:off x="1368152" y="1538503"/>
          <a:ext cx="1368152" cy="3230857"/>
        </a:xfrm>
        <a:prstGeom prst="rect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4">
            <a:hueOff val="-900000"/>
            <a:satOff val="5333"/>
            <a:lumOff val="471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Body>
        <a:bodyPr vert="wordArtVert" lIns="53340" tIns="53340" rIns="53340" bIns="533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dirty="0"/>
            <a:t>Критическое мышление </a:t>
          </a:r>
        </a:p>
      </dsp:txBody>
      <dsp:txXfrm>
        <a:off x="1368152" y="1538503"/>
        <a:ext cx="1368152" cy="3230857"/>
      </dsp:txXfrm>
    </dsp:sp>
    <dsp:sp modelId="{768ABD3C-6336-4762-8496-53E184C46D5D}">
      <dsp:nvSpPr>
        <dsp:cNvPr id="6" name="Прямоугольник 5"/>
        <dsp:cNvSpPr/>
      </dsp:nvSpPr>
      <dsp:spPr bwMode="white">
        <a:xfrm>
          <a:off x="2736304" y="1538503"/>
          <a:ext cx="1368152" cy="3230857"/>
        </a:xfrm>
        <a:prstGeom prst="rect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4">
            <a:hueOff val="-1800000"/>
            <a:satOff val="10667"/>
            <a:lumOff val="941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Body>
        <a:bodyPr vert="wordArtVert" lIns="53340" tIns="53340" rIns="53340" bIns="533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dirty="0"/>
            <a:t>Логическое мышление</a:t>
          </a:r>
        </a:p>
      </dsp:txBody>
      <dsp:txXfrm>
        <a:off x="2736304" y="1538503"/>
        <a:ext cx="1368152" cy="3230857"/>
      </dsp:txXfrm>
    </dsp:sp>
    <dsp:sp modelId="{1F0539E6-09D0-4F72-B065-5ABBC90BB2B7}">
      <dsp:nvSpPr>
        <dsp:cNvPr id="7" name="Прямоугольник 6"/>
        <dsp:cNvSpPr/>
      </dsp:nvSpPr>
      <dsp:spPr bwMode="white">
        <a:xfrm>
          <a:off x="4104456" y="1538503"/>
          <a:ext cx="1368152" cy="3230857"/>
        </a:xfrm>
        <a:prstGeom prst="rect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4">
            <a:hueOff val="-2700000"/>
            <a:satOff val="16000"/>
            <a:lumOff val="1412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Body>
        <a:bodyPr vert="wordArtVert" lIns="53340" tIns="53340" rIns="53340" bIns="533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dirty="0"/>
            <a:t>Креативность</a:t>
          </a:r>
        </a:p>
      </dsp:txBody>
      <dsp:txXfrm>
        <a:off x="4104456" y="1538503"/>
        <a:ext cx="1368152" cy="3230857"/>
      </dsp:txXfrm>
    </dsp:sp>
    <dsp:sp modelId="{4EED495A-C12C-45BA-8461-B0551B975040}">
      <dsp:nvSpPr>
        <dsp:cNvPr id="8" name="Прямоугольник 7"/>
        <dsp:cNvSpPr/>
      </dsp:nvSpPr>
      <dsp:spPr bwMode="white">
        <a:xfrm>
          <a:off x="5472608" y="1538503"/>
          <a:ext cx="1368152" cy="3230857"/>
        </a:xfrm>
        <a:prstGeom prst="rect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4">
            <a:hueOff val="-3600000"/>
            <a:satOff val="21333"/>
            <a:lumOff val="1882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Body>
        <a:bodyPr vert="wordArtVert" lIns="53340" tIns="53340" rIns="53340" bIns="533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dirty="0"/>
            <a:t>Грамотная речь</a:t>
          </a:r>
        </a:p>
      </dsp:txBody>
      <dsp:txXfrm>
        <a:off x="5472608" y="1538503"/>
        <a:ext cx="1368152" cy="3230857"/>
      </dsp:txXfrm>
    </dsp:sp>
    <dsp:sp modelId="{4C423ADC-AAC1-4262-9EB6-B88E2BF1F51C}">
      <dsp:nvSpPr>
        <dsp:cNvPr id="9" name="Прямоугольник 8"/>
        <dsp:cNvSpPr/>
      </dsp:nvSpPr>
      <dsp:spPr bwMode="white">
        <a:xfrm>
          <a:off x="6840760" y="1538503"/>
          <a:ext cx="1368152" cy="3230857"/>
        </a:xfrm>
        <a:prstGeom prst="rect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4">
            <a:hueOff val="-4500000"/>
            <a:satOff val="26667"/>
            <a:lumOff val="2353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Body>
        <a:bodyPr vert="wordArtVert" lIns="53340" tIns="53340" rIns="53340" bIns="5334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dirty="0">
              <a:latin typeface="+mn-lt"/>
              <a:cs typeface="Times New Roman" panose="02020603050405020304" pitchFamily="18" charset="0"/>
            </a:rPr>
            <a:t>Работать в команде</a:t>
          </a:r>
        </a:p>
      </dsp:txBody>
      <dsp:txXfrm>
        <a:off x="6840760" y="1538503"/>
        <a:ext cx="1368152" cy="3230857"/>
      </dsp:txXfrm>
    </dsp:sp>
    <dsp:sp modelId="{954B17D7-6F1F-45D1-A89D-78E24FBBCD22}">
      <dsp:nvSpPr>
        <dsp:cNvPr id="10" name="Прямоугольник 9"/>
        <dsp:cNvSpPr/>
      </dsp:nvSpPr>
      <dsp:spPr bwMode="white">
        <a:xfrm>
          <a:off x="0" y="4769360"/>
          <a:ext cx="8208912" cy="358984"/>
        </a:xfrm>
        <a:prstGeom prst="rect">
          <a:avLst/>
        </a:prstGeom>
      </dsp:spPr>
      <dsp:style>
        <a:lnRef idx="0">
          <a:schemeClr val="dk1"/>
        </a:lnRef>
        <a:fillRef idx="1">
          <a:schemeClr val="accent4">
            <a:shade val="90000"/>
          </a:schemeClr>
        </a:fillRef>
        <a:effectRef idx="1">
          <a:scrgbClr r="0" g="0" b="0"/>
        </a:effectRef>
        <a:fontRef idx="minor"/>
      </dsp:style>
      <dsp:txXfrm>
        <a:off x="0" y="4769360"/>
        <a:ext cx="8208912" cy="3589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type="round1Rect" r:blip="" rot="270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parTxLTRAlign" val="l"/>
                  <dgm:param type="parTxRTLAlign" val="r"/>
                  <dgm:param type="txAnchorVert" val="t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type="rect" r:blip="" rot="270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parTxLTRAlign" val="l"/>
                  <dgm:param type="parTxRTLAlign" val="r"/>
                  <dgm:param type="txAnchorVert" val="t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type="round1Rect" r:blip="" rot="180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parTxLTRAlign" val="l"/>
                  <dgm:param type="parTxRTLAlign" val="r"/>
                  <dgm:param type="txAnchorVert" val="t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type="rect" r:blip="" rot="180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type="round1Rect" r:blip="" rot="90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parTxLTRAlign" val="l"/>
                  <dgm:param type="parTxRTLAlign" val="r"/>
                  <dgm:param type="txAnchorVert" val="t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type="rect" r:blip="" rot="90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BB320-0212-4948-897E-D3770E6D1D9A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D3190-56AE-416D-8C0A-6E423F8253AB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jpe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63" t="8363"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CAFAF-F440-4BEA-83C0-06215780B21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corowina.ucoz.com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5.GIF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691680" y="260649"/>
            <a:ext cx="7056784" cy="792088"/>
          </a:xfrm>
        </p:spPr>
        <p:txBody>
          <a:bodyPr>
            <a:norm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«Детский сад № 370 г. Челябинска»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971600" y="1700808"/>
            <a:ext cx="7488832" cy="4104456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</a:pPr>
            <a:r>
              <a:rPr lang="ru-RU" sz="5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педагогической технологии</a:t>
            </a:r>
            <a:endParaRPr lang="ru-RU" sz="5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ru-RU" sz="5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«Сторителлинг»</a:t>
            </a:r>
            <a:endParaRPr lang="ru-RU" sz="5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ru-RU" sz="5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работе с детьми раннего возраста</a:t>
            </a:r>
            <a:endParaRPr lang="ru-RU" sz="5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67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10000"/>
              </a:lnSpc>
              <a:spcBef>
                <a:spcPts val="0"/>
              </a:spcBef>
            </a:pP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10000"/>
              </a:lnSpc>
              <a:spcBef>
                <a:spcPts val="0"/>
              </a:spcBef>
            </a:pP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10000"/>
              </a:lnSpc>
              <a:spcBef>
                <a:spcPts val="0"/>
              </a:spcBef>
            </a:pP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10000"/>
              </a:lnSpc>
              <a:spcBef>
                <a:spcPts val="0"/>
              </a:spcBef>
            </a:pP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10000"/>
              </a:lnSpc>
              <a:spcBef>
                <a:spcPts val="0"/>
              </a:spcBef>
            </a:pP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10000"/>
              </a:lnSpc>
              <a:spcBef>
                <a:spcPts val="0"/>
              </a:spcBef>
            </a:pP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10000"/>
              </a:lnSpc>
              <a:spcBef>
                <a:spcPts val="0"/>
              </a:spcBef>
            </a:pP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10000"/>
              </a:lnSpc>
              <a:spcBef>
                <a:spcPts val="0"/>
              </a:spcBef>
            </a:pP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10000"/>
              </a:lnSpc>
              <a:spcBef>
                <a:spcPts val="0"/>
              </a:spcBef>
            </a:pP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10000"/>
              </a:lnSpc>
              <a:spcBef>
                <a:spcPts val="0"/>
              </a:spcBef>
            </a:pP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10000"/>
              </a:lnSpc>
              <a:spcBef>
                <a:spcPts val="0"/>
              </a:spcBef>
            </a:pP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10000"/>
              </a:lnSpc>
              <a:spcBef>
                <a:spcPts val="0"/>
              </a:spcBef>
            </a:pP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Подготовила: воспитатель первой категории 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Ершова О. В.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996952"/>
            <a:ext cx="4640982" cy="32587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19672" y="260647"/>
            <a:ext cx="7344816" cy="792089"/>
          </a:xfrm>
        </p:spPr>
        <p:txBody>
          <a:bodyPr/>
          <a:lstStyle/>
          <a:p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Используя </a:t>
            </a:r>
            <a:r>
              <a:rPr lang="ru-RU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сторителлинг</a:t>
            </a: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педагог :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: скругленные углы 3"/>
          <p:cNvSpPr/>
          <p:nvPr/>
        </p:nvSpPr>
        <p:spPr>
          <a:xfrm>
            <a:off x="1585774" y="959858"/>
            <a:ext cx="2640534" cy="77073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создает комфортную обстановку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: скругленные углы 4"/>
          <p:cNvSpPr/>
          <p:nvPr/>
        </p:nvSpPr>
        <p:spPr>
          <a:xfrm>
            <a:off x="5189616" y="988191"/>
            <a:ext cx="2811564" cy="74109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формирует эмоциональный настрой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: скругленные углы 5"/>
          <p:cNvSpPr/>
          <p:nvPr/>
        </p:nvSpPr>
        <p:spPr>
          <a:xfrm>
            <a:off x="357522" y="2385174"/>
            <a:ext cx="2520280" cy="10801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активизирует речемыслительную деятельность</a:t>
            </a:r>
            <a:b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5974914" y="2386269"/>
            <a:ext cx="2811564" cy="105259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помогает усваивать материал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683568" y="4119880"/>
            <a:ext cx="2664296" cy="10801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 разнообразить образовательную деятельность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5817757" y="4128250"/>
            <a:ext cx="2664296" cy="105259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заинтересовывает каждого ребёнка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3283721" y="5519306"/>
            <a:ext cx="2664296" cy="10081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 воспринимать информацию</a:t>
            </a:r>
            <a:endParaRPr lang="ru-RU" b="1" dirty="0">
              <a:solidFill>
                <a:srgbClr val="C00000"/>
              </a:solidFill>
            </a:endParaRPr>
          </a:p>
        </p:txBody>
      </p:sp>
      <p:cxnSp>
        <p:nvCxnSpPr>
          <p:cNvPr id="12" name="Прямая соединительная линия 11"/>
          <p:cNvCxnSpPr>
            <a:stCxn id="4" idx="2"/>
          </p:cNvCxnSpPr>
          <p:nvPr/>
        </p:nvCxnSpPr>
        <p:spPr>
          <a:xfrm flipH="1">
            <a:off x="2339752" y="1730588"/>
            <a:ext cx="566289" cy="6545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 flipV="1">
            <a:off x="6966408" y="2196445"/>
            <a:ext cx="19486" cy="84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444208" y="1736666"/>
            <a:ext cx="541686" cy="6422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907704" y="3501008"/>
            <a:ext cx="0" cy="7307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endCxn id="9" idx="0"/>
          </p:cNvCxnSpPr>
          <p:nvPr/>
        </p:nvCxnSpPr>
        <p:spPr>
          <a:xfrm>
            <a:off x="7149905" y="3361776"/>
            <a:ext cx="0" cy="7664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4" idx="3"/>
            <a:endCxn id="5" idx="1"/>
          </p:cNvCxnSpPr>
          <p:nvPr/>
        </p:nvCxnSpPr>
        <p:spPr>
          <a:xfrm>
            <a:off x="4226308" y="1345223"/>
            <a:ext cx="963308" cy="135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2771800" y="5238144"/>
            <a:ext cx="720080" cy="30600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5508104" y="5200000"/>
            <a:ext cx="801291" cy="3434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427" y="1948018"/>
            <a:ext cx="2192767" cy="282751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47664" y="476673"/>
            <a:ext cx="7416823" cy="1008111"/>
          </a:xfrm>
        </p:spPr>
        <p:txBody>
          <a:bodyPr/>
          <a:lstStyle/>
          <a:p>
            <a:r>
              <a:rPr lang="ru-RU" sz="2800" b="1" kern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Сторителлинг для детей раннего возраста</a:t>
            </a:r>
            <a:endParaRPr lang="ru-RU" sz="2800" b="1" kern="0" dirty="0">
              <a:solidFill>
                <a:srgbClr val="2E74B5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6" name="Стрелка вправо с вырезом 3"/>
          <p:cNvSpPr/>
          <p:nvPr/>
        </p:nvSpPr>
        <p:spPr>
          <a:xfrm>
            <a:off x="2915816" y="2415595"/>
            <a:ext cx="3096344" cy="1733483"/>
          </a:xfrm>
          <a:prstGeom prst="notch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Наводить детей на ответы, задавая вопросы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5" name="Стрелка: вправо с вырезом 4"/>
          <p:cNvSpPr/>
          <p:nvPr/>
        </p:nvSpPr>
        <p:spPr>
          <a:xfrm>
            <a:off x="395537" y="2470491"/>
            <a:ext cx="2664295" cy="1570576"/>
          </a:xfrm>
          <a:prstGeom prst="notch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: вправо с вырезом 6"/>
          <p:cNvSpPr/>
          <p:nvPr/>
        </p:nvSpPr>
        <p:spPr>
          <a:xfrm>
            <a:off x="5868144" y="2389037"/>
            <a:ext cx="2952328" cy="1786601"/>
          </a:xfrm>
          <a:prstGeom prst="notch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грамматической речи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240" y="332740"/>
            <a:ext cx="2444115" cy="24441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600" y="260350"/>
            <a:ext cx="3291205" cy="32912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15" y="2880360"/>
            <a:ext cx="2681605" cy="36645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155" y="3655695"/>
            <a:ext cx="4088130" cy="28892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9073008" cy="4968552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/>
              <a:t>            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детьми раннего возраста </a:t>
            </a:r>
            <a:b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использованием технологии «Сторителлинг»</a:t>
            </a:r>
            <a:br>
              <a:rPr lang="ru-RU" sz="3100" b="1" dirty="0"/>
            </a:br>
            <a:br>
              <a:rPr lang="ru-RU" sz="3600" b="1" dirty="0"/>
            </a:br>
            <a:r>
              <a:rPr lang="ru-RU" sz="3100" dirty="0"/>
              <a:t>1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Звуковое подражание по сказкам, потешки;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Стихи А. Барто;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Подражание звуков животных;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Форма и цвет (4 основных цвета);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Конструирование;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Эмоции.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774926"/>
            <a:ext cx="2771800" cy="27718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1" cstate="print"/>
          <a:srcRect t="20228"/>
          <a:stretch>
            <a:fillRect/>
          </a:stretch>
        </p:blipFill>
        <p:spPr bwMode="auto">
          <a:xfrm>
            <a:off x="899592" y="2492896"/>
            <a:ext cx="2123727" cy="2249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 l="18698" r="12861"/>
          <a:stretch>
            <a:fillRect/>
          </a:stretch>
        </p:blipFill>
        <p:spPr bwMode="auto">
          <a:xfrm rot="16200000">
            <a:off x="4939309" y="1477515"/>
            <a:ext cx="2160238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1" cstate="print"/>
          <a:srcRect l="1572" t="21948" b="25412"/>
          <a:stretch>
            <a:fillRect/>
          </a:stretch>
        </p:blipFill>
        <p:spPr bwMode="auto">
          <a:xfrm rot="10800000">
            <a:off x="944284" y="2492893"/>
            <a:ext cx="7151144" cy="2880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539552" y="1196752"/>
          <a:ext cx="8208912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2204865"/>
            <a:ext cx="741682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«Изменяя истории, которые мы рассказываем, мы изменяем нашу жизнь»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актёр   Майк Тернер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2492896"/>
            <a:ext cx="45400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9"/>
          <p:cNvGrpSpPr/>
          <p:nvPr/>
        </p:nvGrpSpPr>
        <p:grpSpPr>
          <a:xfrm>
            <a:off x="2490196" y="369632"/>
            <a:ext cx="5162770" cy="1093081"/>
            <a:chOff x="72025" y="216025"/>
            <a:chExt cx="5162770" cy="1093081"/>
          </a:xfrm>
        </p:grpSpPr>
        <p:sp>
          <p:nvSpPr>
            <p:cNvPr id="3" name="Скругленный прямоугольник 10"/>
            <p:cNvSpPr/>
            <p:nvPr/>
          </p:nvSpPr>
          <p:spPr>
            <a:xfrm>
              <a:off x="72025" y="216025"/>
              <a:ext cx="5162770" cy="1093081"/>
            </a:xfrm>
            <a:prstGeom prst="roundRect">
              <a:avLst>
                <a:gd name="adj" fmla="val 10000"/>
              </a:avLst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Скругленный прямоугольник 4"/>
            <p:cNvSpPr/>
            <p:nvPr/>
          </p:nvSpPr>
          <p:spPr>
            <a:xfrm>
              <a:off x="104040" y="248040"/>
              <a:ext cx="3905029" cy="10290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818797" y="426143"/>
            <a:ext cx="4536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речи детей раннего возраста в игровой деятельности.</a:t>
            </a:r>
            <a:br>
              <a:rPr lang="ru-RU" dirty="0"/>
            </a:br>
            <a:endParaRPr lang="ru-RU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2385650" y="1724906"/>
            <a:ext cx="5550438" cy="1490565"/>
            <a:chOff x="-133834" y="0"/>
            <a:chExt cx="5550438" cy="1490565"/>
          </a:xfrm>
        </p:grpSpPr>
        <p:sp>
          <p:nvSpPr>
            <p:cNvPr id="13" name="Прямоугольник: скругленные углы 12"/>
            <p:cNvSpPr/>
            <p:nvPr/>
          </p:nvSpPr>
          <p:spPr>
            <a:xfrm>
              <a:off x="-133834" y="0"/>
              <a:ext cx="5550438" cy="1490565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Прямоугольник: скругленные углы 4"/>
            <p:cNvSpPr txBox="1"/>
            <p:nvPr/>
          </p:nvSpPr>
          <p:spPr>
            <a:xfrm>
              <a:off x="-90177" y="43657"/>
              <a:ext cx="3942002" cy="14032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kumimoji="0" lang="ru-RU" sz="1800" b="0" i="0" u="none" strike="noStrike" kern="1200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Расширение  активного словаря, формирование грамматической структуры речи;</a:t>
              </a:r>
              <a:endParaRPr lang="ru-RU" sz="1800" kern="1200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2412895" y="3499459"/>
            <a:ext cx="6267111" cy="1368145"/>
            <a:chOff x="-2426" y="1800203"/>
            <a:chExt cx="6267111" cy="1368145"/>
          </a:xfrm>
        </p:grpSpPr>
        <p:sp>
          <p:nvSpPr>
            <p:cNvPr id="19" name="Прямоугольник: скругленные углы 18"/>
            <p:cNvSpPr/>
            <p:nvPr/>
          </p:nvSpPr>
          <p:spPr>
            <a:xfrm>
              <a:off x="-2426" y="1800203"/>
              <a:ext cx="6267111" cy="1368145"/>
            </a:xfrm>
            <a:prstGeom prst="roundRect">
              <a:avLst>
                <a:gd name="adj" fmla="val 10000"/>
              </a:avLst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Прямоугольник: скругленные углы 4"/>
            <p:cNvSpPr txBox="1"/>
            <p:nvPr/>
          </p:nvSpPr>
          <p:spPr>
            <a:xfrm>
              <a:off x="37646" y="1840275"/>
              <a:ext cx="4540019" cy="12880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800" kern="1200" dirty="0"/>
                <a:t>	</a:t>
              </a:r>
              <a:r>
                <a:rPr lang="ru-RU" sz="18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Наполнение детской речи:</a:t>
              </a:r>
              <a:endParaRPr lang="ru-RU" sz="1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lvl="0" indent="0" algn="l" defTabSz="8001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8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Простые</a:t>
              </a:r>
              <a:endParaRPr lang="ru-RU" sz="1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lvl="0" indent="0" algn="l" defTabSz="8001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8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Повествовательные    </a:t>
              </a:r>
              <a:r>
                <a:rPr lang="ru-RU" sz="1800" b="1" kern="12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ПРЕДЛОЖЕНИЯ</a:t>
              </a:r>
              <a:r>
                <a:rPr lang="ru-RU" sz="18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</a:t>
              </a:r>
              <a:endParaRPr lang="ru-RU" sz="1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lvl="0" indent="0" algn="l" defTabSz="8001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800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Восклицательные</a:t>
              </a:r>
              <a:endParaRPr lang="ru-RU" sz="1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7033058" y="2748592"/>
            <a:ext cx="968867" cy="968867"/>
            <a:chOff x="4447736" y="1130345"/>
            <a:chExt cx="968867" cy="968867"/>
          </a:xfrm>
        </p:grpSpPr>
        <p:sp>
          <p:nvSpPr>
            <p:cNvPr id="22" name="Стрелка: вниз 21"/>
            <p:cNvSpPr/>
            <p:nvPr/>
          </p:nvSpPr>
          <p:spPr>
            <a:xfrm>
              <a:off x="4447736" y="1130345"/>
              <a:ext cx="968867" cy="968867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chemeClr val="accent6">
                <a:lumMod val="75000"/>
                <a:alpha val="9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Стрелка: вниз 4"/>
            <p:cNvSpPr txBox="1"/>
            <p:nvPr/>
          </p:nvSpPr>
          <p:spPr>
            <a:xfrm>
              <a:off x="4665731" y="1130345"/>
              <a:ext cx="532877" cy="7290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3600" kern="1200"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2843808" y="5146007"/>
            <a:ext cx="6085778" cy="1490565"/>
            <a:chOff x="577984" y="3477986"/>
            <a:chExt cx="6085778" cy="1490565"/>
          </a:xfrm>
        </p:grpSpPr>
        <p:sp>
          <p:nvSpPr>
            <p:cNvPr id="30" name="Прямоугольник: скругленные углы 29"/>
            <p:cNvSpPr/>
            <p:nvPr/>
          </p:nvSpPr>
          <p:spPr>
            <a:xfrm>
              <a:off x="577984" y="3477986"/>
              <a:ext cx="6085778" cy="1490565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Прямоугольник: скругленные углы 4"/>
            <p:cNvSpPr txBox="1"/>
            <p:nvPr/>
          </p:nvSpPr>
          <p:spPr>
            <a:xfrm>
              <a:off x="621641" y="3633187"/>
              <a:ext cx="4399169" cy="12917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kumimoji="0" lang="ru-RU" sz="1800" b="0" i="0" u="none" strike="noStrike" kern="1200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Общение со сверстниками</a:t>
              </a:r>
              <a:endParaRPr kumimoji="0" lang="ru-RU" sz="18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lvl="0" indent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kumimoji="0" lang="ru-RU" sz="1800" b="0" i="0" u="none" strike="noStrike" kern="1200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Совместная игра</a:t>
              </a:r>
              <a:endParaRPr kumimoji="0" lang="ru-RU" sz="18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lvl="0" indent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kumimoji="0" lang="ru-RU" sz="1800" b="0" i="0" u="none" strike="noStrike" kern="1200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Рассматривание картинок</a:t>
              </a:r>
              <a:endParaRPr kumimoji="0" lang="ru-RU" sz="18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lvl="0" indent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kumimoji="0" lang="ru-RU" sz="1800" b="0" i="0" u="none" strike="noStrike" kern="12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7611476" y="4661573"/>
            <a:ext cx="968867" cy="968867"/>
            <a:chOff x="4447736" y="1130345"/>
            <a:chExt cx="968867" cy="968867"/>
          </a:xfrm>
        </p:grpSpPr>
        <p:sp>
          <p:nvSpPr>
            <p:cNvPr id="33" name="Стрелка: вниз 32"/>
            <p:cNvSpPr/>
            <p:nvPr/>
          </p:nvSpPr>
          <p:spPr>
            <a:xfrm>
              <a:off x="4447736" y="1130345"/>
              <a:ext cx="968867" cy="968867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chemeClr val="accent6">
                <a:lumMod val="75000"/>
                <a:alpha val="9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Стрелка: вниз 4"/>
            <p:cNvSpPr txBox="1"/>
            <p:nvPr/>
          </p:nvSpPr>
          <p:spPr>
            <a:xfrm>
              <a:off x="4665731" y="1130345"/>
              <a:ext cx="532877" cy="7290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3600" kern="1200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01912"/>
            <a:ext cx="7992888" cy="2851224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сторителлинг</a:t>
            </a:r>
            <a:r>
              <a:rPr lang="ru-RU" sz="24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 в переводе </a:t>
            </a:r>
            <a:br>
              <a:rPr lang="ru-RU" sz="24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английского означает </a:t>
            </a:r>
            <a:br>
              <a:rPr lang="ru-RU" sz="24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«рассказывание историй». </a:t>
            </a:r>
            <a:endParaRPr lang="ru-RU" sz="24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365104"/>
            <a:ext cx="1924455" cy="170795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501008"/>
            <a:ext cx="2492784" cy="285122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2708920"/>
            <a:ext cx="4896544" cy="108012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«Люди охотнее слушают истории, чем инструкции»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5085184"/>
            <a:ext cx="2024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Дэвид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Армстронг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13" y="1658889"/>
            <a:ext cx="2494094" cy="345847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060848"/>
            <a:ext cx="7992887" cy="3600400"/>
          </a:xfrm>
        </p:spPr>
        <p:txBody>
          <a:bodyPr>
            <a:noAutofit/>
          </a:bodyPr>
          <a:lstStyle/>
          <a:p>
            <a:pPr indent="228600" algn="ctr">
              <a:lnSpc>
                <a:spcPct val="200000"/>
              </a:lnSpc>
            </a:pPr>
            <a:r>
              <a:rPr lang="ru-RU" sz="20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моей работы по педагогической технологии: </a:t>
            </a:r>
            <a:br>
              <a:rPr lang="ru-RU" sz="20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Совершенствовать грамматическую структуру речи у детей  раннего  возраста.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b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188640"/>
            <a:ext cx="6480720" cy="651952"/>
          </a:xfrm>
        </p:spPr>
        <p:txBody>
          <a:bodyPr>
            <a:normAutofit fontScale="90000"/>
          </a:bodyPr>
          <a:lstStyle/>
          <a:p>
            <a:br>
              <a:rPr lang="ru-RU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Технология </a:t>
            </a:r>
            <a:r>
              <a:rPr lang="ru-RU" sz="3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сторителлинга</a:t>
            </a:r>
            <a:r>
              <a:rPr lang="ru-RU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600" dirty="0"/>
          </a:p>
        </p:txBody>
      </p:sp>
      <p:sp>
        <p:nvSpPr>
          <p:cNvPr id="4" name="Выноска: стрелка вниз 3"/>
          <p:cNvSpPr/>
          <p:nvPr/>
        </p:nvSpPr>
        <p:spPr>
          <a:xfrm>
            <a:off x="2150369" y="942598"/>
            <a:ext cx="5472608" cy="1030409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Разнообразить образовательную деятельность с детьми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Выноска: стрелка вниз 4"/>
          <p:cNvSpPr/>
          <p:nvPr/>
        </p:nvSpPr>
        <p:spPr>
          <a:xfrm>
            <a:off x="2164704" y="1995652"/>
            <a:ext cx="5400600" cy="1129590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Заинтересовать каждого ребенка в происходящем действии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Выноска: стрелка вниз 5"/>
          <p:cNvSpPr/>
          <p:nvPr/>
        </p:nvSpPr>
        <p:spPr>
          <a:xfrm>
            <a:off x="2092696" y="3179606"/>
            <a:ext cx="5544616" cy="1214988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Научить воспринимать и перерабатывать внешнюю информацию</a:t>
            </a:r>
            <a:endParaRPr lang="ru-RU" sz="2400" dirty="0"/>
          </a:p>
        </p:txBody>
      </p:sp>
      <p:sp>
        <p:nvSpPr>
          <p:cNvPr id="7" name="Выноска: стрелка вниз 6"/>
          <p:cNvSpPr/>
          <p:nvPr/>
        </p:nvSpPr>
        <p:spPr>
          <a:xfrm>
            <a:off x="2077165" y="4448958"/>
            <a:ext cx="5616624" cy="1061621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Обогатить устную речь детей раннего возраста</a:t>
            </a:r>
            <a:endParaRPr lang="ru-RU" sz="2400" dirty="0"/>
          </a:p>
        </p:txBody>
      </p:sp>
      <p:sp>
        <p:nvSpPr>
          <p:cNvPr id="3" name="Прямоугольник: скругленные углы 2"/>
          <p:cNvSpPr/>
          <p:nvPr/>
        </p:nvSpPr>
        <p:spPr>
          <a:xfrm>
            <a:off x="2022119" y="5601193"/>
            <a:ext cx="5671669" cy="82788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Облегчить процесс запоминания сюжета</a:t>
            </a:r>
            <a:endParaRPr lang="ru-RU" sz="2400" dirty="0"/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1484784"/>
            <a:ext cx="4464496" cy="4824536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Простота.</a:t>
            </a:r>
            <a:b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Неожиданность.</a:t>
            </a:r>
            <a:b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Конкретность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Реалистичность.</a:t>
            </a:r>
            <a:b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: вниз 3"/>
          <p:cNvSpPr/>
          <p:nvPr/>
        </p:nvSpPr>
        <p:spPr>
          <a:xfrm>
            <a:off x="4283968" y="2060848"/>
            <a:ext cx="432048" cy="648072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: вниз 4"/>
          <p:cNvSpPr/>
          <p:nvPr/>
        </p:nvSpPr>
        <p:spPr>
          <a:xfrm>
            <a:off x="4427984" y="3212976"/>
            <a:ext cx="432048" cy="648072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: вниз 5"/>
          <p:cNvSpPr/>
          <p:nvPr/>
        </p:nvSpPr>
        <p:spPr>
          <a:xfrm>
            <a:off x="4499992" y="4437112"/>
            <a:ext cx="432048" cy="648072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51720" y="476672"/>
            <a:ext cx="6336704" cy="792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Bef>
                <a:spcPts val="0"/>
              </a:spcBef>
            </a:pP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Принцип хороших историй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5013176"/>
            <a:ext cx="3024336" cy="1224136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b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35696" y="260648"/>
            <a:ext cx="6408712" cy="864096"/>
          </a:xfrm>
        </p:spPr>
        <p:txBody>
          <a:bodyPr>
            <a:normAutofit fontScale="85000" lnSpcReduction="10000"/>
          </a:bodyPr>
          <a:lstStyle/>
          <a:p>
            <a:r>
              <a:rPr lang="ru-RU" sz="4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sz="4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сторителлинга</a:t>
            </a:r>
            <a:endParaRPr lang="ru-RU" sz="4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Выноска: стрелка вниз 3"/>
          <p:cNvSpPr/>
          <p:nvPr/>
        </p:nvSpPr>
        <p:spPr>
          <a:xfrm>
            <a:off x="3131840" y="1196752"/>
            <a:ext cx="2808312" cy="1224136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Вступление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/>
          </a:p>
        </p:txBody>
      </p:sp>
      <p:sp>
        <p:nvSpPr>
          <p:cNvPr id="5" name="Выноска: стрелка вниз 4"/>
          <p:cNvSpPr/>
          <p:nvPr/>
        </p:nvSpPr>
        <p:spPr>
          <a:xfrm>
            <a:off x="2771800" y="2492896"/>
            <a:ext cx="3744416" cy="1440160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событий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/>
          </a:p>
        </p:txBody>
      </p:sp>
      <p:sp>
        <p:nvSpPr>
          <p:cNvPr id="6" name="Выноска: стрелка вниз 5"/>
          <p:cNvSpPr/>
          <p:nvPr/>
        </p:nvSpPr>
        <p:spPr>
          <a:xfrm>
            <a:off x="2915816" y="4005064"/>
            <a:ext cx="3415590" cy="1265889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Кульминация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43808" y="5445224"/>
            <a:ext cx="3600400" cy="86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563888" y="5589240"/>
            <a:ext cx="224529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Заключение </a:t>
            </a:r>
            <a:endParaRPr lang="ru-RU" sz="2800" dirty="0"/>
          </a:p>
          <a:p>
            <a:endParaRPr lang="ru-RU" dirty="0"/>
          </a:p>
        </p:txBody>
      </p:sp>
      <p:pic>
        <p:nvPicPr>
          <p:cNvPr id="7170" name="Picture 2" descr="https://soc.volganet.ru/upload/iblock/deb/35fd43b308375159155800369e12ccea.jpg"/>
          <p:cNvPicPr>
            <a:picLocks noChangeAspect="1" noChangeArrowheads="1"/>
          </p:cNvPicPr>
          <p:nvPr/>
        </p:nvPicPr>
        <p:blipFill>
          <a:blip r:embed="rId1" cstate="print"/>
          <a:srcRect l="36532" t="4678" r="37895" b="8007"/>
          <a:stretch>
            <a:fillRect/>
          </a:stretch>
        </p:blipFill>
        <p:spPr bwMode="auto">
          <a:xfrm>
            <a:off x="827584" y="1844824"/>
            <a:ext cx="1512168" cy="4032448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1844824"/>
            <a:ext cx="1224136" cy="288032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b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1681" y="585020"/>
            <a:ext cx="5688631" cy="755747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Наиболее важные моменты </a:t>
            </a:r>
            <a:endParaRPr lang="ru-RU" sz="28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создании историй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: скругленные углы 3"/>
          <p:cNvSpPr/>
          <p:nvPr/>
        </p:nvSpPr>
        <p:spPr>
          <a:xfrm>
            <a:off x="3144318" y="3277017"/>
            <a:ext cx="2448272" cy="12961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Учитывать возрастные особенности детей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: скругленные углы 4"/>
          <p:cNvSpPr/>
          <p:nvPr/>
        </p:nvSpPr>
        <p:spPr>
          <a:xfrm>
            <a:off x="575438" y="1489605"/>
            <a:ext cx="2275892" cy="12961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Определенный персонаж или герой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: скругленные углы 5"/>
          <p:cNvSpPr/>
          <p:nvPr/>
        </p:nvSpPr>
        <p:spPr>
          <a:xfrm>
            <a:off x="6078860" y="1479963"/>
            <a:ext cx="2166344" cy="130578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Особенные черты характера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5940152" y="5085184"/>
            <a:ext cx="2520280" cy="12961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Основной персонаж должен вызывать симпатию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575438" y="5085184"/>
            <a:ext cx="2520279" cy="12961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Вызывать чувства</a:t>
            </a:r>
            <a:endParaRPr lang="ru-RU" b="1" dirty="0">
              <a:solidFill>
                <a:srgbClr val="C00000"/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2786555" y="2724019"/>
            <a:ext cx="484866" cy="58933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5524599" y="2736957"/>
            <a:ext cx="554261" cy="58885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2814635" y="4545124"/>
            <a:ext cx="393767" cy="52472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5528506" y="4545124"/>
            <a:ext cx="519779" cy="56809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2360</Words>
  <Application>WPS Presentation</Application>
  <PresentationFormat>Экран (4:3)</PresentationFormat>
  <Paragraphs>137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7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Тема Office</vt:lpstr>
      <vt:lpstr>Муниципальное бюджетное дошкольное образовательное учреждение «Детский сад № 370 г. Челябинска»</vt:lpstr>
      <vt:lpstr>PowerPoint 演示文稿</vt:lpstr>
      <vt:lpstr>«сторителлинг»  в переводе  с английского означает  «рассказывание историй». </vt:lpstr>
      <vt:lpstr>«Люди охотнее слушают истории, чем инструкции»</vt:lpstr>
      <vt:lpstr>Цель моей работы по педагогической технологии:  Совершенствовать грамматическую структуру речи у детей  раннего  возраста.    </vt:lpstr>
      <vt:lpstr> Технология сторителлинга   </vt:lpstr>
      <vt:lpstr>             Простота.       Неожиданность.       Конкретность.     Реалистичность. </vt:lpstr>
      <vt:lpstr>  </vt:lpstr>
      <vt:lpstr> </vt:lpstr>
      <vt:lpstr>PowerPoint 演示文稿</vt:lpstr>
      <vt:lpstr>PowerPoint 演示文稿</vt:lpstr>
      <vt:lpstr>PowerPoint 演示文稿</vt:lpstr>
      <vt:lpstr>PowerPoint 演示文稿</vt:lpstr>
      <vt:lpstr>            Игры с детьми раннего возраста  с использованием технологии «Сторителлинг»  1. Звуковое подражание по сказкам, потешки; 2. Стихи А. Барто; 3. Подражание звуков животных; 4. Форма и цвет (4 основных цвета); 5. Конструирование; 6. Эмоции. 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olgae</cp:lastModifiedBy>
  <cp:revision>36</cp:revision>
  <dcterms:created xsi:type="dcterms:W3CDTF">2013-01-06T18:32:00Z</dcterms:created>
  <dcterms:modified xsi:type="dcterms:W3CDTF">2022-07-07T16:17:05Z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0C28E1ACB9934B0B903CD6E6CFAADC17</vt:lpwstr>
  </property>
  <property fmtid="{D5CDD505-2E9C-101B-9397-08002B2CF9AE}" pid="3" name="KSOProductBuildVer">
    <vt:lpwstr>1049-11.2.0.11156</vt:lpwstr>
  </property>
</Properties>
</file>