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74" r:id="rId6"/>
    <p:sldId id="276" r:id="rId7"/>
    <p:sldId id="262" r:id="rId8"/>
    <p:sldId id="263" r:id="rId9"/>
    <p:sldId id="260" r:id="rId10"/>
    <p:sldId id="261" r:id="rId11"/>
    <p:sldId id="265" r:id="rId12"/>
    <p:sldId id="264" r:id="rId13"/>
    <p:sldId id="266" r:id="rId14"/>
    <p:sldId id="268" r:id="rId15"/>
    <p:sldId id="269" r:id="rId16"/>
    <p:sldId id="271" r:id="rId17"/>
    <p:sldId id="272" r:id="rId18"/>
    <p:sldId id="27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894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557986" cy="353855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100" dirty="0" smtClean="0"/>
          </a:p>
          <a:p>
            <a:r>
              <a:rPr lang="ru-RU" sz="1100" dirty="0" smtClean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Учитель-логопед Ситникова В.В.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2025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43852" cy="200026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МБДОУ «ДС №370 г. Челябинска»</a:t>
            </a:r>
            <a:br>
              <a:rPr lang="ru-RU" sz="18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Мобильное игровое пособие</a:t>
            </a:r>
            <a:br>
              <a:rPr lang="ru-RU" sz="2400" b="1" dirty="0" smtClean="0"/>
            </a:br>
            <a:r>
              <a:rPr lang="ru-RU" sz="2400" b="1" dirty="0" smtClean="0"/>
              <a:t>«Юбка-тренажёр» </a:t>
            </a:r>
            <a:br>
              <a:rPr lang="ru-RU" sz="2400" b="1" dirty="0" smtClean="0"/>
            </a:br>
            <a:r>
              <a:rPr lang="ru-RU" sz="2400" b="1" dirty="0" smtClean="0"/>
              <a:t>для коррекции речевых нарушений </a:t>
            </a:r>
            <a:br>
              <a:rPr lang="ru-RU" sz="2400" b="1" dirty="0" smtClean="0"/>
            </a:br>
            <a:r>
              <a:rPr lang="ru-RU" sz="2400" b="1" dirty="0" smtClean="0"/>
              <a:t>у детей младшего дошкольного возраста</a:t>
            </a:r>
            <a:endParaRPr lang="ru-RU" sz="2400" b="1" dirty="0"/>
          </a:p>
        </p:txBody>
      </p:sp>
      <p:pic>
        <p:nvPicPr>
          <p:cNvPr id="1026" name="Picture 2" descr="C:\Users\Павел\Desktop\ЛОГОПЕД\РМО ЛОГОПЕДОВ\СЕМИНАР НОЯБРЬ 2025 г\2oQoNxVPePDB-dDNl2zx66MKvWPhOadJtUDtcGFbxS7kD4KKEBoMLvDOuxt-AdcIXA9fz_i_HXh97hBSQWnP92-J.jpg"/>
          <p:cNvPicPr>
            <a:picLocks noChangeAspect="1" noChangeArrowheads="1"/>
          </p:cNvPicPr>
          <p:nvPr/>
        </p:nvPicPr>
        <p:blipFill>
          <a:blip r:embed="rId2" cstate="print"/>
          <a:srcRect l="2622" t="2875"/>
          <a:stretch>
            <a:fillRect/>
          </a:stretch>
        </p:blipFill>
        <p:spPr bwMode="auto">
          <a:xfrm>
            <a:off x="2143108" y="2714620"/>
            <a:ext cx="4714908" cy="2746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78581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«Попади в кольцо»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tx1"/>
                </a:solidFill>
              </a:rPr>
              <a:t> развитие ориентировки в пространстве, зрительного внимания и зрительно-моторной координации,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слуха и восприятия.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Павел\Desktop\ЛОГОПЕД\РМО ЛОГОПЕДОВ\СЕМИНАР НОЯБРЬ 2025 г\4x5y_zv84xOHxtP8M2foDGAWTtWGkEoXu-iKhgq2tugIZ3XGAMYIO0fCgNsT3mx23rXTBOPbXHnXuDCknJ9bNY-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0302"/>
          <a:stretch>
            <a:fillRect/>
          </a:stretch>
        </p:blipFill>
        <p:spPr bwMode="auto">
          <a:xfrm>
            <a:off x="214282" y="1285860"/>
            <a:ext cx="3450649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Павел\Desktop\ЛОГОПЕД\РМО ЛОГОПЕДОВ\СЕМИНАР НОЯБРЬ 2025 г\QylY1T_QxUv-qV1B5uUZvLE5nTjWsv_HQmRvp4dGX846y9lSzXvZYTh-NrN0lYaH8QyOhGNLisnyvPvQswjedF8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360632"/>
            <a:ext cx="4929222" cy="3215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«Артикуляционная гимнастика»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выработка полноценных движений и определённых положений органов артикуляционного аппарата (языка, губ, мягкого нёба и т. д.),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необходимых для правильного произношения звуков.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Павел\Desktop\ЛОГОПЕД\РМО ЛОГОПЕДОВ\СЕМИНАР НОЯБРЬ 2025 г\UdfZaFQwRnBBEUpef2uHuToo0pa7aYVYptuRe31ljIpfBXJPXJLYLP6RsZUir3vV8Ia15KxK9GX5ExQexHtEgYwX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86190"/>
            <a:ext cx="1676776" cy="1714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C:\Users\Павел\Desktop\ЛОГОПЕД\РМО ЛОГОПЕДОВ\СЕМИНАР НОЯБРЬ 2025 г\xHG6_JgLHFIjIMVMj3mMhVRHLqyxdGtJlt7A7Jp7LHmtMkqSZjNVJMvO9mwB9sJWcIHoENr4_ljp2fbVAWY-SD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8746" y="1643050"/>
            <a:ext cx="6592119" cy="474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 descr="C:\Users\Павел\Desktop\ЛОГОПЕД\РМО ЛОГОПЕДОВ\СЕМИНАР НОЯБРЬ 2025 г\gC6knxRLePuoRkyReba9QSpMTf6DYFGUUM31uA_U2RMl_wO0tDNXmX1z6DXCKU1hI--jU0NRZHZRvUZDDAwCWrm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928802"/>
            <a:ext cx="1357322" cy="1464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«Один-много»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способствует развитию умения детей согласовывать имена существительные в единственном и множественном числе.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Павел\Desktop\ЛОГОПЕД\РМО ЛОГОПЕДОВ\СЕМИНАР НОЯБРЬ 2025 г\4TvfhdiQJD29SbM0WLnaHzDF_FlyaGStmglhlwlPcfBeSjCBzWXjeczxqx2T_z3VegkaLwRb6hnA3JPdU9KiMZnq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143404" cy="2638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Павел\Desktop\ЛОГОПЕД\РМО ЛОГОПЕДОВ\СЕМИНАР НОЯБРЬ 2025 г\dB2Ke1TkSjnh0hvRX1AXjY5MCP3nrLwmlHHJDkzRWP80McBN-ApBofhpmwmFtOzKXv70aBpd_Y-vY2hTyFpiM9u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14422"/>
            <a:ext cx="3001592" cy="537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80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«Колобок»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активизация словаря по теме «лесные звери»,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моторики,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интереса к русским народным сказкам.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Павел\Desktop\ЛОГОПЕД\РМО ЛОГОПЕДОВ\СЕМИНАР НОЯБРЬ 2025 г\rq9Nt1dsfESEBfBJj0SvtWef5uAX2SSBfB-1f5jrWxNxKH4QOn6KvJyzIb8hlHQJvZoRS_ULAlrj6H3dpPo9m0j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8504238" cy="4228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Павел\Desktop\ЛОГОПЕД\РМО ЛОГОПЕДОВ\СЕМИНАР НОЯБРЬ 2025 г\eZPfdoLbLsTTv30to403hHQRgAKKK7iC8hFlH1znRWwG7zPDw-d0-FAW2PZWZvzIigA0iSYKnnANeArydO2r-q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48960">
            <a:off x="6616084" y="2071678"/>
            <a:ext cx="2298358" cy="1357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«Раскладушечки»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учим ребёнка составлять предложение их двух слов,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коррекцией слоговой структурой слова.</a:t>
            </a:r>
            <a:endParaRPr lang="ru-RU" sz="2000" dirty="0"/>
          </a:p>
        </p:txBody>
      </p:sp>
      <p:pic>
        <p:nvPicPr>
          <p:cNvPr id="24578" name="Picture 2" descr="C:\Users\Павел\Desktop\ЛОГОПЕД\РМО ЛОГОПЕДОВ\СЕМИНАР НОЯБРЬ 2025 г\y1eqIzGlaf4D1ry9DDiTMolbyXKzoPOcqjWynk_Q2zvwROvy0bD5SgIPEz6-9BbB9NfrhkKeyM2Jlt3cieNqHke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857364"/>
            <a:ext cx="592924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C:\Users\Павел\Desktop\ЛОГОПЕД\РМО ЛОГОПЕДОВ\СЕМИНАР НОЯБРЬ 2025 г\SwZSO3w3zbIEgvM-vgB64yVjYbxWE4OHu_gWhDY7nZk0D7OKqhEY9nOLQzsdbcIx93kvc5Zsw49D6LNdkgnR_O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7298"/>
            <a:ext cx="253234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ел\Desktop\ЛОГОПЕД\РМО ЛОГОПЕДОВ\СЕМИНАР НОЯБРЬ 2025 г\DsBHq1SwcY0ia70BOZ4TuOLQXKhITXHpfJ2JfDENza_ddY5kAz6wNRh0zvFgn86IaD60mJ1oifsUye0riM1fV3G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14686"/>
            <a:ext cx="3642984" cy="2548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0760" y="1500174"/>
            <a:ext cx="2786394" cy="269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«Собери грибочки»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детей согласовывать числительные с существительными. </a:t>
            </a:r>
            <a:endParaRPr lang="ru-RU" sz="2000" dirty="0"/>
          </a:p>
        </p:txBody>
      </p:sp>
      <p:pic>
        <p:nvPicPr>
          <p:cNvPr id="25602" name="Picture 2" descr="C:\Users\Павел\Desktop\ЛОГОПЕД\РМО ЛОГОПЕДОВ\СЕМИНАР НОЯБРЬ 2025 г\himIvDNS3VZOeQIEgwF_W-aN4-LpVMJe2SHZMvkm8pgA0gZTyKiMneMl9jGcAaUNo-7rA3Vo0nazExrHz_U0gC5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576" y="1527175"/>
            <a:ext cx="669633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«Пальцеходы»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</a:rPr>
              <a:t>автоматизация поставленного звука в слогах,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в словах, в фразах, чистоговорках.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6626" name="Picture 2" descr="C:\Users\Павел\Desktop\ЛОГОПЕД\РМО ЛОГОПЕДОВ\СЕМИНАР НОЯБРЬ 2025 г\eEtSgUcoqo2ZkuWddYvlgs1LYxxAC-H52G92okMSQRadIs8zfMdplHAyH9ehLTBM5XR9CkstiUhvR7SGbr0zuFV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214686"/>
            <a:ext cx="3602978" cy="3279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Picture 3" descr="C:\Users\Павел\Desktop\ЛОГОПЕД\РМО ЛОГОПЕДОВ\СЕМИНАР НОЯБРЬ 2025 г\aq3_t28VacnNXb8YqLd7sUT_zUdM1KXlMNlXW3cQJ8HuQPFCMSDYm49fRsU5hFXVaV73_JTX7OIiFW4lQAMHA1o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857364"/>
            <a:ext cx="419102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Учитель-логопед Ситникова В.В\СЕМИНАР НОЯБРЬ 2025 г\ФОТО С ДЕТЬМИ\IMG_19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881465" cy="2911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D:\Учитель-логопед Ситникова В.В\СЕМИНАР НОЯБРЬ 2025 г\ФОТО С ДЕТЬМИ\IMG_1933.jpg"/>
          <p:cNvPicPr>
            <a:picLocks noChangeAspect="1" noChangeArrowheads="1"/>
          </p:cNvPicPr>
          <p:nvPr/>
        </p:nvPicPr>
        <p:blipFill>
          <a:blip r:embed="rId3" cstate="print"/>
          <a:srcRect r="24554"/>
          <a:stretch>
            <a:fillRect/>
          </a:stretch>
        </p:blipFill>
        <p:spPr bwMode="auto">
          <a:xfrm>
            <a:off x="4786314" y="2643182"/>
            <a:ext cx="3643338" cy="3621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557986" cy="353855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100" dirty="0" smtClean="0"/>
          </a:p>
          <a:p>
            <a:r>
              <a:rPr lang="ru-RU" sz="1100" dirty="0" smtClean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Учитель-логопед Ситникова В.В.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2025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43852" cy="200026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МБДОУ «ДС №370 г. Челябинска»</a:t>
            </a:r>
            <a:br>
              <a:rPr lang="ru-RU" sz="18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Мобильное игровое пособие</a:t>
            </a:r>
            <a:br>
              <a:rPr lang="ru-RU" sz="2400" b="1" dirty="0" smtClean="0"/>
            </a:br>
            <a:r>
              <a:rPr lang="ru-RU" sz="2400" b="1" dirty="0" smtClean="0"/>
              <a:t>«Юбка-тренажёр» </a:t>
            </a:r>
            <a:br>
              <a:rPr lang="ru-RU" sz="2400" b="1" dirty="0" smtClean="0"/>
            </a:br>
            <a:r>
              <a:rPr lang="ru-RU" sz="2400" b="1" dirty="0" smtClean="0"/>
              <a:t>для коррекции речевых нарушений </a:t>
            </a:r>
            <a:br>
              <a:rPr lang="ru-RU" sz="2400" b="1" dirty="0" smtClean="0"/>
            </a:br>
            <a:r>
              <a:rPr lang="ru-RU" sz="2400" b="1" dirty="0" smtClean="0"/>
              <a:t>у детей младшего дошкольного возраста</a:t>
            </a:r>
            <a:endParaRPr lang="ru-RU" sz="2400" b="1" dirty="0"/>
          </a:p>
        </p:txBody>
      </p:sp>
      <p:pic>
        <p:nvPicPr>
          <p:cNvPr id="1026" name="Picture 2" descr="C:\Users\Павел\Desktop\ЛОГОПЕД\РМО ЛОГОПЕДОВ\СЕМИНАР НОЯБРЬ 2025 г\2oQoNxVPePDB-dDNl2zx66MKvWPhOadJtUDtcGFbxS7kD4KKEBoMLvDOuxt-AdcIXA9fz_i_HXh97hBSQWnP92-J.jpg"/>
          <p:cNvPicPr>
            <a:picLocks noChangeAspect="1" noChangeArrowheads="1"/>
          </p:cNvPicPr>
          <p:nvPr/>
        </p:nvPicPr>
        <p:blipFill>
          <a:blip r:embed="rId2" cstate="print"/>
          <a:srcRect l="2622" t="2875"/>
          <a:stretch>
            <a:fillRect/>
          </a:stretch>
        </p:blipFill>
        <p:spPr bwMode="auto">
          <a:xfrm>
            <a:off x="2143108" y="2714620"/>
            <a:ext cx="4714908" cy="2746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Павел\Downloads\q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857760"/>
            <a:ext cx="1381125" cy="138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ел\Desktop\ЛОГОПЕД\РМО ЛОГОПЕДОВ\СЕМИНАР НОЯБРЬ 2025 г\_WSsp-zsox8RT_fD0yiiCUg4rP4dHJbV4WIWszC-0rRy-igmOiJGSrtiViyXTjz4TWQhaiueA4jrlCUqiHTb0vG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3173029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трелка вправо 4"/>
          <p:cNvSpPr/>
          <p:nvPr/>
        </p:nvSpPr>
        <p:spPr>
          <a:xfrm>
            <a:off x="4143372" y="3429000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57818" y="2285992"/>
            <a:ext cx="2714644" cy="26432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429256" y="2786058"/>
            <a:ext cx="2643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Целевые ориентиры освоения Программы детьми младшего дошкольного возраста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«Речевое развитие»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9478" t="15035" r="38355" b="16215"/>
          <a:stretch>
            <a:fillRect/>
          </a:stretch>
        </p:blipFill>
        <p:spPr bwMode="auto">
          <a:xfrm>
            <a:off x="785786" y="2571744"/>
            <a:ext cx="3429024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9256" y="714356"/>
            <a:ext cx="2786394" cy="269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1428736"/>
            <a:ext cx="3071834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Многофункциональность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5429264"/>
            <a:ext cx="3071834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Сменяемость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72166" y="1428736"/>
            <a:ext cx="3071834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Тактильность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008" y="5500702"/>
            <a:ext cx="3071834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Павел\Desktop\ЛОГОПЕД\РМО ЛОГОПЕДОВ\СЕМИНАР НОЯБРЬ 2025 г\2oQoNxVPePDB-dDNl2zx66MKvWPhOadJtUDtcGFbxS7kD4KKEBoMLvDOuxt-AdcIXA9fz_i_HXh97hBSQWnP92-J.jpg"/>
          <p:cNvPicPr>
            <a:picLocks noChangeAspect="1" noChangeArrowheads="1"/>
          </p:cNvPicPr>
          <p:nvPr/>
        </p:nvPicPr>
        <p:blipFill>
          <a:blip r:embed="rId2" cstate="print"/>
          <a:srcRect l="2622" t="2875"/>
          <a:stretch>
            <a:fillRect/>
          </a:stretch>
        </p:blipFill>
        <p:spPr bwMode="auto">
          <a:xfrm>
            <a:off x="2071670" y="2428868"/>
            <a:ext cx="4714908" cy="2746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Учитель-логопед Ситникова В.В\СЕМИНАР НОЯБРЬ 2025 г\ФОТО С ДЕТЬМИ\IMG_19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71744"/>
            <a:ext cx="4214810" cy="316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:\Учитель-логопед Ситникова В.В\СЕМИНАР НОЯБРЬ 2025 г\ФОТО С ДЕТЬМИ\IMG_1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143404" cy="233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Учитель-логопед Ситникова В.В\СЕМИНАР НОЯБРЬ 2025 г\ФОТО С ДЕТЬМИ\IMG_19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8112" t="7222" r="8684"/>
          <a:stretch>
            <a:fillRect/>
          </a:stretch>
        </p:blipFill>
        <p:spPr bwMode="auto">
          <a:xfrm>
            <a:off x="3214678" y="2500306"/>
            <a:ext cx="3705359" cy="3098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3714744" y="142852"/>
            <a:ext cx="2428892" cy="21431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Создание уникального мотивирующего контекста 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«проживания» языка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4348" y="357166"/>
            <a:ext cx="2428892" cy="221457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572264" y="1571612"/>
            <a:ext cx="2143140" cy="20002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Активная позиция ребенка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1071546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Полифункциональность и комплексное воздействие</a:t>
            </a:r>
            <a:endParaRPr lang="ru-RU" sz="1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2643182"/>
            <a:ext cx="1928826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357158" y="2000240"/>
            <a:ext cx="642942" cy="1071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224" y="3643314"/>
            <a:ext cx="1928826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Сенсорная интеграция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1538" y="4786322"/>
            <a:ext cx="1928826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Формирование грамматического строя речи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500034" y="3143248"/>
            <a:ext cx="642942" cy="1071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500034" y="4286256"/>
            <a:ext cx="642942" cy="1071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00364" y="5643578"/>
            <a:ext cx="1928826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Развитие лексики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2357422" y="5286388"/>
            <a:ext cx="642942" cy="1071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3495661">
            <a:off x="3123542" y="2440760"/>
            <a:ext cx="624747" cy="417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5182638" y="2103981"/>
            <a:ext cx="624747" cy="417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9709658">
            <a:off x="6611399" y="3175552"/>
            <a:ext cx="624747" cy="417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«Разноцветные домики»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развитие цветового восприятия, закрепление названий цветов,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выработать более глубокий вдох и более длительный выдох. 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Павел\Desktop\ЛОГОПЕД\РМО ЛОГОПЕДОВ\СЕМИНАР НОЯБРЬ 2025 г\mt8362iQ9GSNaS6maKs-hfVYdvOWgby0Qr9qbgZGeDs3YQLbniAVoaRSL32bwoozWd2HJndNX5KETPof9OKx93B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2073473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C:\Users\Павел\Desktop\ЛОГОПЕД\РМО ЛОГОПЕДОВ\СЕМИНАР НОЯБРЬ 2025 г\1iXHGtaSlGYfqilF7A8d49FI4PTVrsdDKvKkO4O2Iwy8SQUGWB_KcExWNvu7PRz6t5fSWGse8kiNjkP1qGDOYG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643050"/>
            <a:ext cx="1917116" cy="4603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1" name="Picture 5" descr="C:\Users\Павел\Desktop\ЛОГОПЕД\РМО ЛОГОПЕДОВ\СЕМИНАР НОЯБРЬ 2025 г\q-j6V_jF2nQxq7Ruipl-ryq35BNgjrO6BlxJwgCEEkHWqFYebV5Zm_pIHWB8_cuJJ6FHiNjLuydvpfI-Nckl1i7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643050"/>
            <a:ext cx="1869890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6" descr="C:\Users\Павел\Desktop\ЛОГОПЕД\РМО ЛОГОПЕДОВ\СЕМИНАР НОЯБРЬ 2025 г\czlWSXjrFj_ek21VLlq7-9KrCEjCRWvu5vxnluWl4EpoNQvpylYeJBTI3jjDiFIlB-IPlmrlgdiLE1LPgMJchJ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643050"/>
            <a:ext cx="1968117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56528" cy="112869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«Большой, средний, маленький»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закрепить знания детей в умении сравнивать три предмета по величине, проговаривая большой, средний, маленький.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Обогащать словарный запас.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Павел\Desktop\ЛОГОПЕД\РМО ЛОГОПЕДОВ\СЕМИНАР НОЯБРЬ 2025 г\tVpPUtcXmsQF763YHhHgk-9COfvwsbtfQfTCma-9nwbpVABLBchglCzljBf4YrodNJejKaUw3jbC5Wz3pz-OjKWQ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6014553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0013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Игра с шариками Су-Джок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общей и мелкой моторики, закрепление гласных  звуков.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3" name="Picture 1" descr="C:\Users\Павел\Desktop\ЛОГОПЕД\РМО ЛОГОПЕДОВ\СЕМИНАР НОЯБРЬ 2025 г\lbiolcyPMhu-HDCAdsFFzWN85DOPc7zFYO0UKzCiDz6rcZ2tnuqTUPOqfuMIbr_yW4CsiycmQfOOdsxn3kQfOi-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504238" cy="31522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3786190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Пальчиковая игра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«Ёжик»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Описание: упражнение выполняется сначала на правой руке, затем на левой.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Ёжик, ёжик, хитрый ёж, на клубочек ты похож. (дети катают Су - Джок между ладонями)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спине иголки (массажные движения большого пальца)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очень-очень колкие. (массажные движения указательного пальца)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Хоть и ростом ёжик мал, (массажные движения среднего пальца)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нам колючки показал, (массажные движения безымянного пальца)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колючки тоже (массажные движения мизинца)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ежа похожи (дети катают Су- Джок между ладонями).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705</TotalTime>
  <Words>213</Words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МБДОУ «ДС №370 г. Челябинска»  Мобильное игровое пособие «Юбка-тренажёр»  для коррекции речевых нарушений  у детей младшего дошкольного возраста</vt:lpstr>
      <vt:lpstr>Слайд 2</vt:lpstr>
      <vt:lpstr>Слайд 3</vt:lpstr>
      <vt:lpstr>Слайд 4</vt:lpstr>
      <vt:lpstr>Слайд 5</vt:lpstr>
      <vt:lpstr>Слайд 6</vt:lpstr>
      <vt:lpstr>Игра «Разноцветные домики» Цель: развитие цветового восприятия, закрепление названий цветов, выработать более глубокий вдох и более длительный выдох. </vt:lpstr>
      <vt:lpstr>Игра «Большой, средний, маленький» Цель: закрепить знания детей в умении сравнивать три предмета по величине, проговаривая большой, средний, маленький.  Обогащать словарный запас.</vt:lpstr>
      <vt:lpstr>    Игра с шариками Су-Джок  Цель: развитие общей и мелкой моторики, закрепление гласных  звуков. </vt:lpstr>
      <vt:lpstr>    Игра «Попади в кольцо» Цель: развитие ориентировки в пространстве, зрительного внимания и зрительно-моторной координации,  развитие фонематического слуха и восприятия.</vt:lpstr>
      <vt:lpstr>Игра «Артикуляционная гимнастика»  Цель: выработка полноценных движений и определённых положений органов артикуляционного аппарата (языка, губ, мягкого нёба и т. д.),  необходимых для правильного произношения звуков.</vt:lpstr>
      <vt:lpstr> Игра «Один-много»  Цель: способствует развитию умения детей согласовывать имена существительные в единственном и множественном числе.</vt:lpstr>
      <vt:lpstr>Дидактическая игра «Колобок» Цель: активизация словаря по теме «лесные звери»,  развитие мелкой моторики,  воспитание интереса к русским народным сказкам.</vt:lpstr>
      <vt:lpstr>Игра «Раскладушечки» Цель: учим ребёнка составлять предложение их двух слов,  коррекцией слоговой структурой слова.</vt:lpstr>
      <vt:lpstr>Слайд 15</vt:lpstr>
      <vt:lpstr>Дидактическая игра «Собери грибочки» Цель:учить детей согласовывать числительные с существительными. </vt:lpstr>
      <vt:lpstr>Игра «Пальцеходы» Цель: автоматизация поставленного звука в слогах,  в словах, в фразах, чистоговорках.</vt:lpstr>
      <vt:lpstr>Слайд 18</vt:lpstr>
      <vt:lpstr>МБДОУ «ДС №370 г. Челябинска»  Мобильное игровое пособие «Юбка-тренажёр»  для коррекции речевых нарушений  у детей младшего дошкольного возраста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Мобильное игровое пособие «Юбка-тренажёр»  для коррекции речевых нарушений  у детей младшего дошкольного возраста</dc:title>
  <dc:creator>Павел</dc:creator>
  <cp:lastModifiedBy>sadik370</cp:lastModifiedBy>
  <cp:revision>54</cp:revision>
  <dcterms:created xsi:type="dcterms:W3CDTF">2025-11-09T06:07:16Z</dcterms:created>
  <dcterms:modified xsi:type="dcterms:W3CDTF">2025-11-18T06:03:56Z</dcterms:modified>
</cp:coreProperties>
</file>