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635" y="-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095500"/>
            <a:ext cx="7556500" cy="8597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6.png"/><Relationship Id="rId7" Type="http://schemas.openxmlformats.org/officeDocument/2006/relationships/image" Target="../media/image25.png"/><Relationship Id="rId12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28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8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693400"/>
            <a:chOff x="0" y="0"/>
            <a:chExt cx="7556500" cy="1069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6500" cy="8686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85900"/>
              <a:ext cx="7556500" cy="9207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113" y="2639735"/>
              <a:ext cx="6885155" cy="490294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387850" y="9331960"/>
            <a:ext cx="3048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 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Самкова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649" y="3289300"/>
            <a:ext cx="6400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Чек – лист по организации простой сенсомоторной игры с ребёнком.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19924"/>
            <a:ext cx="7556500" cy="10151259"/>
            <a:chOff x="0" y="0"/>
            <a:chExt cx="7556500" cy="10151259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62099"/>
              <a:ext cx="1457743" cy="1797502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56500" cy="86868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345451" y="6146800"/>
              <a:ext cx="265430" cy="203200"/>
            </a:xfrm>
            <a:custGeom>
              <a:avLst/>
              <a:gdLst/>
              <a:ahLst/>
              <a:cxnLst/>
              <a:rect l="l" t="t" r="r" b="b"/>
              <a:pathLst>
                <a:path w="265429" h="203200">
                  <a:moveTo>
                    <a:pt x="0" y="0"/>
                  </a:moveTo>
                  <a:lnTo>
                    <a:pt x="179539" y="0"/>
                  </a:lnTo>
                  <a:lnTo>
                    <a:pt x="197128" y="53311"/>
                  </a:lnTo>
                  <a:lnTo>
                    <a:pt x="219936" y="115223"/>
                  </a:lnTo>
                  <a:lnTo>
                    <a:pt x="244013" y="170324"/>
                  </a:lnTo>
                  <a:lnTo>
                    <a:pt x="265406" y="203200"/>
                  </a:lnTo>
                  <a:lnTo>
                    <a:pt x="204605" y="177758"/>
                  </a:lnTo>
                  <a:lnTo>
                    <a:pt x="150887" y="147297"/>
                  </a:lnTo>
                  <a:lnTo>
                    <a:pt x="104578" y="114110"/>
                  </a:lnTo>
                  <a:lnTo>
                    <a:pt x="66008" y="80493"/>
                  </a:lnTo>
                  <a:lnTo>
                    <a:pt x="35502" y="48739"/>
                  </a:lnTo>
                  <a:lnTo>
                    <a:pt x="13390" y="21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7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7900" y="5346700"/>
              <a:ext cx="3479800" cy="8001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2014" y="5628132"/>
              <a:ext cx="2837398" cy="24002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358151" y="2006600"/>
              <a:ext cx="265430" cy="203200"/>
            </a:xfrm>
            <a:custGeom>
              <a:avLst/>
              <a:gdLst/>
              <a:ahLst/>
              <a:cxnLst/>
              <a:rect l="l" t="t" r="r" b="b"/>
              <a:pathLst>
                <a:path w="265429" h="203200">
                  <a:moveTo>
                    <a:pt x="0" y="0"/>
                  </a:moveTo>
                  <a:lnTo>
                    <a:pt x="179539" y="0"/>
                  </a:lnTo>
                  <a:lnTo>
                    <a:pt x="197128" y="53311"/>
                  </a:lnTo>
                  <a:lnTo>
                    <a:pt x="219936" y="115223"/>
                  </a:lnTo>
                  <a:lnTo>
                    <a:pt x="244013" y="170324"/>
                  </a:lnTo>
                  <a:lnTo>
                    <a:pt x="265406" y="203200"/>
                  </a:lnTo>
                  <a:lnTo>
                    <a:pt x="204605" y="177758"/>
                  </a:lnTo>
                  <a:lnTo>
                    <a:pt x="150887" y="147297"/>
                  </a:lnTo>
                  <a:lnTo>
                    <a:pt x="104578" y="114110"/>
                  </a:lnTo>
                  <a:lnTo>
                    <a:pt x="66008" y="80493"/>
                  </a:lnTo>
                  <a:lnTo>
                    <a:pt x="35502" y="48739"/>
                  </a:lnTo>
                  <a:lnTo>
                    <a:pt x="13390" y="21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7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30600" y="1206500"/>
              <a:ext cx="3479800" cy="8001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4714" y="1487931"/>
              <a:ext cx="2837398" cy="2400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5705" y="2691332"/>
              <a:ext cx="6454695" cy="9540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7900" y="7556500"/>
              <a:ext cx="1498600" cy="16763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5705" y="6350000"/>
              <a:ext cx="6454695" cy="380125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55705" y="4254836"/>
            <a:ext cx="68801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 кульминации являются ощущения ? Ребёнку они нравятся?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705" y="485183"/>
            <a:ext cx="688014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есть кульминация?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37500"/>
            <a:ext cx="1752600" cy="18669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7100" y="5206999"/>
            <a:ext cx="1404809" cy="1404809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3517900" y="3708400"/>
            <a:ext cx="3492500" cy="1003300"/>
            <a:chOff x="3517900" y="3708400"/>
            <a:chExt cx="3492500" cy="1003300"/>
          </a:xfrm>
        </p:grpSpPr>
        <p:sp>
          <p:nvSpPr>
            <p:cNvPr id="6" name="object 6"/>
            <p:cNvSpPr/>
            <p:nvPr/>
          </p:nvSpPr>
          <p:spPr>
            <a:xfrm>
              <a:off x="6382613" y="4508500"/>
              <a:ext cx="255904" cy="203200"/>
            </a:xfrm>
            <a:custGeom>
              <a:avLst/>
              <a:gdLst/>
              <a:ahLst/>
              <a:cxnLst/>
              <a:rect l="l" t="t" r="r" b="b"/>
              <a:pathLst>
                <a:path w="255904" h="203200">
                  <a:moveTo>
                    <a:pt x="0" y="0"/>
                  </a:moveTo>
                  <a:lnTo>
                    <a:pt x="172806" y="0"/>
                  </a:lnTo>
                  <a:lnTo>
                    <a:pt x="189734" y="53311"/>
                  </a:lnTo>
                  <a:lnTo>
                    <a:pt x="211687" y="115223"/>
                  </a:lnTo>
                  <a:lnTo>
                    <a:pt x="234861" y="170324"/>
                  </a:lnTo>
                  <a:lnTo>
                    <a:pt x="255452" y="203200"/>
                  </a:lnTo>
                  <a:lnTo>
                    <a:pt x="196932" y="177758"/>
                  </a:lnTo>
                  <a:lnTo>
                    <a:pt x="145228" y="147297"/>
                  </a:lnTo>
                  <a:lnTo>
                    <a:pt x="100656" y="114110"/>
                  </a:lnTo>
                  <a:lnTo>
                    <a:pt x="63532" y="80493"/>
                  </a:lnTo>
                  <a:lnTo>
                    <a:pt x="34171" y="48739"/>
                  </a:lnTo>
                  <a:lnTo>
                    <a:pt x="12888" y="21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7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7900" y="3708400"/>
              <a:ext cx="3492500" cy="8001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2014" y="3989832"/>
              <a:ext cx="2837398" cy="24002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6169" y="1341221"/>
            <a:ext cx="5451438" cy="69392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517900" y="7937500"/>
            <a:ext cx="3489325" cy="1003300"/>
            <a:chOff x="3517900" y="7937500"/>
            <a:chExt cx="3489325" cy="1003300"/>
          </a:xfrm>
        </p:grpSpPr>
        <p:sp>
          <p:nvSpPr>
            <p:cNvPr id="15" name="object 15"/>
            <p:cNvSpPr/>
            <p:nvPr/>
          </p:nvSpPr>
          <p:spPr>
            <a:xfrm>
              <a:off x="6353441" y="8737600"/>
              <a:ext cx="266065" cy="203200"/>
            </a:xfrm>
            <a:custGeom>
              <a:avLst/>
              <a:gdLst/>
              <a:ahLst/>
              <a:cxnLst/>
              <a:rect l="l" t="t" r="r" b="b"/>
              <a:pathLst>
                <a:path w="266065" h="203200">
                  <a:moveTo>
                    <a:pt x="0" y="0"/>
                  </a:moveTo>
                  <a:lnTo>
                    <a:pt x="179850" y="0"/>
                  </a:lnTo>
                  <a:lnTo>
                    <a:pt x="197468" y="53311"/>
                  </a:lnTo>
                  <a:lnTo>
                    <a:pt x="220316" y="115223"/>
                  </a:lnTo>
                  <a:lnTo>
                    <a:pt x="244434" y="170324"/>
                  </a:lnTo>
                  <a:lnTo>
                    <a:pt x="265865" y="203200"/>
                  </a:lnTo>
                  <a:lnTo>
                    <a:pt x="204959" y="177758"/>
                  </a:lnTo>
                  <a:lnTo>
                    <a:pt x="151147" y="147297"/>
                  </a:lnTo>
                  <a:lnTo>
                    <a:pt x="104759" y="114110"/>
                  </a:lnTo>
                  <a:lnTo>
                    <a:pt x="66122" y="80493"/>
                  </a:lnTo>
                  <a:lnTo>
                    <a:pt x="35564" y="48739"/>
                  </a:lnTo>
                  <a:lnTo>
                    <a:pt x="13414" y="21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77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17900" y="7937500"/>
              <a:ext cx="3488916" cy="8001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2013" y="8218931"/>
              <a:ext cx="2837398" cy="240030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1596" y="5062321"/>
            <a:ext cx="5276067" cy="116331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0682" y="541426"/>
            <a:ext cx="3715221" cy="39969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0404" y="9335820"/>
            <a:ext cx="6181350" cy="73842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0404" y="511667"/>
            <a:ext cx="186401" cy="16539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0404" y="778367"/>
            <a:ext cx="186401" cy="16539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7418" y="1181757"/>
            <a:ext cx="192966" cy="73620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1516" y="1976214"/>
            <a:ext cx="145757" cy="1441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70404" y="2767568"/>
            <a:ext cx="664150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повторение игры от начала до кульминации длится менее 15 секунд?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7418" y="6965447"/>
            <a:ext cx="657869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каждый раз начинаете игру в одном и том же месте?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8902700"/>
            <a:chOff x="0" y="0"/>
            <a:chExt cx="7556500" cy="8902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6500" cy="8686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3887" y="4000500"/>
              <a:ext cx="224253" cy="203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9300" y="3200400"/>
              <a:ext cx="3695699" cy="800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3414" y="3481832"/>
              <a:ext cx="2837398" cy="2400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21187" y="8699500"/>
              <a:ext cx="224253" cy="2032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6600" y="7899400"/>
              <a:ext cx="3695699" cy="8001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80714" y="8180831"/>
              <a:ext cx="2914044" cy="2400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5469" y="4599025"/>
              <a:ext cx="4766090" cy="12080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0795" y="541426"/>
              <a:ext cx="5885537" cy="909523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2566" y="9088222"/>
            <a:ext cx="6142402" cy="120192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121400" y="4292600"/>
            <a:ext cx="876300" cy="1638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8567" y="2035600"/>
            <a:ext cx="70104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каждый раз начинаете игру в одной и той же позе?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250" y="6413500"/>
            <a:ext cx="70104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игре ребёнку нужно включать воображение, слушать ваши объяснения, догадываться?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4265" y="203200"/>
            <a:ext cx="6181090" cy="1384300"/>
            <a:chOff x="804265" y="203200"/>
            <a:chExt cx="6181090" cy="1384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0699" y="203200"/>
              <a:ext cx="1384300" cy="1384300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265" y="505459"/>
              <a:ext cx="4890592" cy="69148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314700" y="3187700"/>
            <a:ext cx="3695700" cy="1003300"/>
            <a:chOff x="3314700" y="3187700"/>
            <a:chExt cx="3695700" cy="10033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9287" y="3987800"/>
              <a:ext cx="224253" cy="203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4700" y="3187700"/>
              <a:ext cx="3695699" cy="8001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8813" y="3469131"/>
              <a:ext cx="2837398" cy="24002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302000" y="8115300"/>
            <a:ext cx="3695700" cy="1003300"/>
            <a:chOff x="3302000" y="8115300"/>
            <a:chExt cx="3695700" cy="100330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46587" y="8915400"/>
              <a:ext cx="224253" cy="203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2000" y="8115300"/>
              <a:ext cx="3695699" cy="8001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06113" y="8396731"/>
              <a:ext cx="2927687" cy="24003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7503" y="4509820"/>
            <a:ext cx="6208332" cy="200842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5469" y="9323425"/>
            <a:ext cx="6098549" cy="95402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2473" y="3656661"/>
            <a:ext cx="909727" cy="18932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5469" y="1952165"/>
            <a:ext cx="642178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последующие действие в игре вытекает из предыдущего, является его продолжением?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468" y="7023100"/>
            <a:ext cx="642178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участвует больше 3-х человек, включая ребёнка с РАС?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9045549"/>
            <a:chOff x="0" y="0"/>
            <a:chExt cx="7556500" cy="904554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6500" cy="8686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4687" y="4508500"/>
              <a:ext cx="224253" cy="203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3708400"/>
              <a:ext cx="3759200" cy="800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0714" y="3989832"/>
              <a:ext cx="2927687" cy="2400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453" y="5113121"/>
              <a:ext cx="5978253" cy="9479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695" y="6484721"/>
              <a:ext cx="4715557" cy="14559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3117" y="8351622"/>
              <a:ext cx="5117198" cy="6939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5469" y="877925"/>
              <a:ext cx="5394128" cy="9438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89718" y="813457"/>
              <a:ext cx="192966" cy="7362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3816" y="1607913"/>
              <a:ext cx="145757" cy="1441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00700" y="6629400"/>
              <a:ext cx="1473200" cy="14732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42695" y="2601749"/>
            <a:ext cx="629310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ребёнку нужно преодолевать препятствия, решать задачи, что-то делать?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3340100" y="1460500"/>
            <a:ext cx="3695700" cy="1003300"/>
            <a:chOff x="3340100" y="1460500"/>
            <a:chExt cx="3695700" cy="10033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4687" y="2260600"/>
              <a:ext cx="224253" cy="203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0100" y="1460500"/>
              <a:ext cx="3695699" cy="800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4213" y="1741931"/>
              <a:ext cx="2914044" cy="24002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1253" y="2592120"/>
            <a:ext cx="5192556" cy="99242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8095" y="3900525"/>
            <a:ext cx="6137360" cy="550419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697300" y="2690852"/>
            <a:ext cx="1013460" cy="899160"/>
          </a:xfrm>
          <a:custGeom>
            <a:avLst/>
            <a:gdLst/>
            <a:ahLst/>
            <a:cxnLst/>
            <a:rect l="l" t="t" r="r" b="b"/>
            <a:pathLst>
              <a:path w="1013460" h="899160">
                <a:moveTo>
                  <a:pt x="690361" y="362691"/>
                </a:moveTo>
                <a:lnTo>
                  <a:pt x="490623" y="437610"/>
                </a:lnTo>
                <a:lnTo>
                  <a:pt x="512568" y="451720"/>
                </a:lnTo>
                <a:lnTo>
                  <a:pt x="534576" y="465595"/>
                </a:lnTo>
                <a:lnTo>
                  <a:pt x="578537" y="492651"/>
                </a:lnTo>
                <a:lnTo>
                  <a:pt x="624659" y="520355"/>
                </a:lnTo>
                <a:lnTo>
                  <a:pt x="669595" y="546797"/>
                </a:lnTo>
                <a:lnTo>
                  <a:pt x="691305" y="559697"/>
                </a:lnTo>
                <a:lnTo>
                  <a:pt x="733882" y="584356"/>
                </a:lnTo>
                <a:lnTo>
                  <a:pt x="763991" y="602365"/>
                </a:lnTo>
                <a:lnTo>
                  <a:pt x="773859" y="608126"/>
                </a:lnTo>
                <a:lnTo>
                  <a:pt x="793295" y="619250"/>
                </a:lnTo>
                <a:lnTo>
                  <a:pt x="837841" y="646401"/>
                </a:lnTo>
                <a:lnTo>
                  <a:pt x="846319" y="651466"/>
                </a:lnTo>
                <a:lnTo>
                  <a:pt x="854665" y="656366"/>
                </a:lnTo>
                <a:lnTo>
                  <a:pt x="862861" y="661122"/>
                </a:lnTo>
                <a:lnTo>
                  <a:pt x="870382" y="666116"/>
                </a:lnTo>
                <a:lnTo>
                  <a:pt x="905810" y="688658"/>
                </a:lnTo>
                <a:lnTo>
                  <a:pt x="918669" y="696566"/>
                </a:lnTo>
                <a:lnTo>
                  <a:pt x="930358" y="704042"/>
                </a:lnTo>
                <a:lnTo>
                  <a:pt x="971682" y="732241"/>
                </a:lnTo>
                <a:lnTo>
                  <a:pt x="983203" y="739547"/>
                </a:lnTo>
                <a:lnTo>
                  <a:pt x="1013284" y="715107"/>
                </a:lnTo>
                <a:lnTo>
                  <a:pt x="987779" y="667430"/>
                </a:lnTo>
                <a:lnTo>
                  <a:pt x="963793" y="629724"/>
                </a:lnTo>
                <a:lnTo>
                  <a:pt x="953599" y="615765"/>
                </a:lnTo>
                <a:lnTo>
                  <a:pt x="948231" y="608381"/>
                </a:lnTo>
                <a:lnTo>
                  <a:pt x="924192" y="577466"/>
                </a:lnTo>
                <a:lnTo>
                  <a:pt x="888398" y="536883"/>
                </a:lnTo>
                <a:lnTo>
                  <a:pt x="855631" y="503279"/>
                </a:lnTo>
                <a:lnTo>
                  <a:pt x="819716" y="468917"/>
                </a:lnTo>
                <a:lnTo>
                  <a:pt x="760483" y="417606"/>
                </a:lnTo>
                <a:lnTo>
                  <a:pt x="718170" y="383973"/>
                </a:lnTo>
                <a:lnTo>
                  <a:pt x="696428" y="367208"/>
                </a:lnTo>
                <a:lnTo>
                  <a:pt x="690361" y="362691"/>
                </a:lnTo>
                <a:close/>
              </a:path>
              <a:path w="1013460" h="899160">
                <a:moveTo>
                  <a:pt x="15693" y="70166"/>
                </a:moveTo>
                <a:lnTo>
                  <a:pt x="0" y="105560"/>
                </a:lnTo>
                <a:lnTo>
                  <a:pt x="2637" y="108022"/>
                </a:lnTo>
                <a:lnTo>
                  <a:pt x="10415" y="114988"/>
                </a:lnTo>
                <a:lnTo>
                  <a:pt x="40583" y="139896"/>
                </a:lnTo>
                <a:lnTo>
                  <a:pt x="74946" y="166473"/>
                </a:lnTo>
                <a:lnTo>
                  <a:pt x="151429" y="220238"/>
                </a:lnTo>
                <a:lnTo>
                  <a:pt x="187798" y="244606"/>
                </a:lnTo>
                <a:lnTo>
                  <a:pt x="225764" y="268670"/>
                </a:lnTo>
                <a:lnTo>
                  <a:pt x="245786" y="281358"/>
                </a:lnTo>
                <a:lnTo>
                  <a:pt x="286425" y="308195"/>
                </a:lnTo>
                <a:lnTo>
                  <a:pt x="307571" y="321510"/>
                </a:lnTo>
                <a:lnTo>
                  <a:pt x="315289" y="326230"/>
                </a:lnTo>
                <a:lnTo>
                  <a:pt x="330827" y="335821"/>
                </a:lnTo>
                <a:lnTo>
                  <a:pt x="338678" y="340615"/>
                </a:lnTo>
                <a:lnTo>
                  <a:pt x="302162" y="383163"/>
                </a:lnTo>
                <a:lnTo>
                  <a:pt x="284342" y="404412"/>
                </a:lnTo>
                <a:lnTo>
                  <a:pt x="248675" y="447982"/>
                </a:lnTo>
                <a:lnTo>
                  <a:pt x="195898" y="514761"/>
                </a:lnTo>
                <a:lnTo>
                  <a:pt x="162996" y="559369"/>
                </a:lnTo>
                <a:lnTo>
                  <a:pt x="132595" y="603751"/>
                </a:lnTo>
                <a:lnTo>
                  <a:pt x="105243" y="647408"/>
                </a:lnTo>
                <a:lnTo>
                  <a:pt x="76308" y="699568"/>
                </a:lnTo>
                <a:lnTo>
                  <a:pt x="53727" y="748615"/>
                </a:lnTo>
                <a:lnTo>
                  <a:pt x="39999" y="784827"/>
                </a:lnTo>
                <a:lnTo>
                  <a:pt x="25755" y="830041"/>
                </a:lnTo>
                <a:lnTo>
                  <a:pt x="17373" y="869951"/>
                </a:lnTo>
                <a:lnTo>
                  <a:pt x="14780" y="884254"/>
                </a:lnTo>
                <a:lnTo>
                  <a:pt x="46843" y="899078"/>
                </a:lnTo>
                <a:lnTo>
                  <a:pt x="49255" y="896241"/>
                </a:lnTo>
                <a:lnTo>
                  <a:pt x="56157" y="887907"/>
                </a:lnTo>
                <a:lnTo>
                  <a:pt x="67051" y="874340"/>
                </a:lnTo>
                <a:lnTo>
                  <a:pt x="81435" y="855805"/>
                </a:lnTo>
                <a:lnTo>
                  <a:pt x="89877" y="845224"/>
                </a:lnTo>
                <a:lnTo>
                  <a:pt x="99481" y="834429"/>
                </a:lnTo>
                <a:lnTo>
                  <a:pt x="109815" y="823034"/>
                </a:lnTo>
                <a:lnTo>
                  <a:pt x="120446" y="810653"/>
                </a:lnTo>
                <a:lnTo>
                  <a:pt x="132422" y="797666"/>
                </a:lnTo>
                <a:lnTo>
                  <a:pt x="158837" y="769404"/>
                </a:lnTo>
                <a:lnTo>
                  <a:pt x="173112" y="754434"/>
                </a:lnTo>
                <a:lnTo>
                  <a:pt x="196278" y="731192"/>
                </a:lnTo>
                <a:lnTo>
                  <a:pt x="204079" y="723083"/>
                </a:lnTo>
                <a:lnTo>
                  <a:pt x="238104" y="690017"/>
                </a:lnTo>
                <a:lnTo>
                  <a:pt x="246784" y="681409"/>
                </a:lnTo>
                <a:lnTo>
                  <a:pt x="255915" y="672753"/>
                </a:lnTo>
                <a:lnTo>
                  <a:pt x="265170" y="664081"/>
                </a:lnTo>
                <a:lnTo>
                  <a:pt x="274471" y="655186"/>
                </a:lnTo>
                <a:lnTo>
                  <a:pt x="293258" y="637038"/>
                </a:lnTo>
                <a:lnTo>
                  <a:pt x="312918" y="618563"/>
                </a:lnTo>
                <a:lnTo>
                  <a:pt x="373059" y="559865"/>
                </a:lnTo>
                <a:lnTo>
                  <a:pt x="413836" y="518627"/>
                </a:lnTo>
                <a:lnTo>
                  <a:pt x="474148" y="455239"/>
                </a:lnTo>
                <a:lnTo>
                  <a:pt x="490623" y="437610"/>
                </a:lnTo>
                <a:lnTo>
                  <a:pt x="690361" y="362691"/>
                </a:lnTo>
                <a:lnTo>
                  <a:pt x="674428" y="350830"/>
                </a:lnTo>
                <a:lnTo>
                  <a:pt x="659197" y="339719"/>
                </a:lnTo>
                <a:lnTo>
                  <a:pt x="643799" y="328700"/>
                </a:lnTo>
                <a:lnTo>
                  <a:pt x="612786" y="306809"/>
                </a:lnTo>
                <a:lnTo>
                  <a:pt x="626097" y="292549"/>
                </a:lnTo>
                <a:lnTo>
                  <a:pt x="661518" y="255449"/>
                </a:lnTo>
                <a:lnTo>
                  <a:pt x="695705" y="220455"/>
                </a:lnTo>
                <a:lnTo>
                  <a:pt x="720622" y="195965"/>
                </a:lnTo>
                <a:lnTo>
                  <a:pt x="728614" y="187871"/>
                </a:lnTo>
                <a:lnTo>
                  <a:pt x="744652" y="172818"/>
                </a:lnTo>
                <a:lnTo>
                  <a:pt x="752427" y="165383"/>
                </a:lnTo>
                <a:lnTo>
                  <a:pt x="760029" y="157965"/>
                </a:lnTo>
                <a:lnTo>
                  <a:pt x="803638" y="118450"/>
                </a:lnTo>
                <a:lnTo>
                  <a:pt x="817110" y="106858"/>
                </a:lnTo>
                <a:lnTo>
                  <a:pt x="829743" y="95708"/>
                </a:lnTo>
                <a:lnTo>
                  <a:pt x="853081" y="76456"/>
                </a:lnTo>
                <a:lnTo>
                  <a:pt x="863317" y="67736"/>
                </a:lnTo>
                <a:lnTo>
                  <a:pt x="878704" y="55259"/>
                </a:lnTo>
                <a:lnTo>
                  <a:pt x="463028" y="211175"/>
                </a:lnTo>
                <a:lnTo>
                  <a:pt x="425505" y="191151"/>
                </a:lnTo>
                <a:lnTo>
                  <a:pt x="375802" y="168211"/>
                </a:lnTo>
                <a:lnTo>
                  <a:pt x="327434" y="147192"/>
                </a:lnTo>
                <a:lnTo>
                  <a:pt x="268936" y="126099"/>
                </a:lnTo>
                <a:lnTo>
                  <a:pt x="224632" y="112192"/>
                </a:lnTo>
                <a:lnTo>
                  <a:pt x="163882" y="95396"/>
                </a:lnTo>
                <a:lnTo>
                  <a:pt x="96048" y="81286"/>
                </a:lnTo>
                <a:lnTo>
                  <a:pt x="46343" y="73479"/>
                </a:lnTo>
                <a:lnTo>
                  <a:pt x="19301" y="70440"/>
                </a:lnTo>
                <a:lnTo>
                  <a:pt x="15693" y="70166"/>
                </a:lnTo>
                <a:close/>
              </a:path>
              <a:path w="1013460" h="899160">
                <a:moveTo>
                  <a:pt x="732672" y="35716"/>
                </a:moveTo>
                <a:lnTo>
                  <a:pt x="690836" y="53428"/>
                </a:lnTo>
                <a:lnTo>
                  <a:pt x="646973" y="75788"/>
                </a:lnTo>
                <a:lnTo>
                  <a:pt x="601835" y="102657"/>
                </a:lnTo>
                <a:lnTo>
                  <a:pt x="556355" y="133829"/>
                </a:lnTo>
                <a:lnTo>
                  <a:pt x="511276" y="168978"/>
                </a:lnTo>
                <a:lnTo>
                  <a:pt x="477829" y="197419"/>
                </a:lnTo>
                <a:lnTo>
                  <a:pt x="463028" y="211175"/>
                </a:lnTo>
                <a:lnTo>
                  <a:pt x="878704" y="55259"/>
                </a:lnTo>
                <a:lnTo>
                  <a:pt x="901649" y="36627"/>
                </a:lnTo>
                <a:lnTo>
                  <a:pt x="905455" y="33112"/>
                </a:lnTo>
                <a:lnTo>
                  <a:pt x="898338" y="13796"/>
                </a:lnTo>
                <a:lnTo>
                  <a:pt x="893229" y="0"/>
                </a:lnTo>
                <a:lnTo>
                  <a:pt x="888047" y="109"/>
                </a:lnTo>
                <a:lnTo>
                  <a:pt x="848730" y="4274"/>
                </a:lnTo>
                <a:lnTo>
                  <a:pt x="806012" y="12682"/>
                </a:lnTo>
                <a:lnTo>
                  <a:pt x="752428" y="28454"/>
                </a:lnTo>
                <a:lnTo>
                  <a:pt x="732672" y="35716"/>
                </a:lnTo>
                <a:close/>
              </a:path>
            </a:pathLst>
          </a:custGeom>
          <a:solidFill>
            <a:srgbClr val="DF490A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97301" y="546100"/>
            <a:ext cx="633849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собираетесь давать ребёнку в этой игре какие-нибудь инструкции?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134</Words>
  <Application>Microsoft Office PowerPoint</Application>
  <PresentationFormat>Произвольный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Okci_</cp:lastModifiedBy>
  <cp:revision>6</cp:revision>
  <dcterms:created xsi:type="dcterms:W3CDTF">2022-12-04T11:26:40Z</dcterms:created>
  <dcterms:modified xsi:type="dcterms:W3CDTF">2022-12-04T12:20:01Z</dcterms:modified>
</cp:coreProperties>
</file>