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07" autoAdjust="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810880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71670" y="3714752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Monotype Corsiva" pitchFamily="66" charset="0"/>
                <a:cs typeface="DaunPenh" pitchFamily="2" charset="0"/>
              </a:rPr>
              <a:t>Презентация на тему:</a:t>
            </a:r>
          </a:p>
          <a:p>
            <a:r>
              <a:rPr lang="ru-RU" dirty="0" smtClean="0">
                <a:latin typeface="Monotype Corsiva" pitchFamily="66" charset="0"/>
                <a:cs typeface="DaunPenh" pitchFamily="2" charset="0"/>
              </a:rPr>
              <a:t>«</a:t>
            </a:r>
            <a:r>
              <a:rPr lang="ru-RU" sz="2000" dirty="0" smtClean="0">
                <a:latin typeface="Monotype Corsiva" pitchFamily="66" charset="0"/>
                <a:cs typeface="DaunPenh" pitchFamily="2" charset="0"/>
              </a:rPr>
              <a:t>Методы всестороннего развития детей дошкольного возраста».</a:t>
            </a:r>
          </a:p>
          <a:p>
            <a:r>
              <a:rPr lang="ru-RU" sz="2000" dirty="0" smtClean="0">
                <a:latin typeface="Monotype Corsiva" pitchFamily="66" charset="0"/>
                <a:cs typeface="DaunPenh" pitchFamily="2" charset="0"/>
              </a:rPr>
              <a:t>Подготовила : воспитатель Калинина </a:t>
            </a:r>
            <a:r>
              <a:rPr lang="ru-RU" sz="2000" smtClean="0">
                <a:latin typeface="Monotype Corsiva" pitchFamily="66" charset="0"/>
                <a:cs typeface="DaunPenh" pitchFamily="2" charset="0"/>
              </a:rPr>
              <a:t>О.В</a:t>
            </a:r>
            <a:r>
              <a:rPr lang="ru-RU" sz="2000" smtClean="0">
                <a:latin typeface="Monotype Corsiva" pitchFamily="66" charset="0"/>
                <a:cs typeface="DaunPenh" pitchFamily="2" charset="0"/>
              </a:rPr>
              <a:t>.</a:t>
            </a:r>
            <a:endParaRPr lang="ru-RU" sz="2000" dirty="0" smtClean="0">
              <a:latin typeface="Monotype Corsiva" pitchFamily="66" charset="0"/>
              <a:cs typeface="DaunPen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PSD.Kindergarten.Poster.Template.06.3508x24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1428728" y="1142984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Рисунок 6" descr="veselyie-rebyata-shablon-prevyu-2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70723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86050" y="714356"/>
            <a:ext cx="55721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Monotype Corsiva" pitchFamily="66" charset="0"/>
              </a:rPr>
              <a:t>Физическое воспитание детей дошкольного возраста требует сегодня от преподавателя глубоких знаний и творческого подхода. Именно в этом возрасте осуществляется наиболее интенсивный рост и развитие важнейших систем организма и их функций, закладывается база для всестороннего развития физических и духовных способностей. Основой всестороннего развития ребенка в первые годы жизни является физическое воспитание.</a:t>
            </a:r>
            <a:endParaRPr lang="ru-RU" sz="2000" dirty="0"/>
          </a:p>
        </p:txBody>
      </p:sp>
      <p:pic>
        <p:nvPicPr>
          <p:cNvPr id="9" name="Рисунок 8" descr="6-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9058" y="3786190"/>
            <a:ext cx="3619500" cy="2714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eselyie-rebyata-shablon-prevyu-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488" y="785794"/>
            <a:ext cx="592935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Наглядный метод,</a:t>
            </a:r>
            <a:r>
              <a:rPr lang="ru-RU" sz="2400" dirty="0" smtClean="0">
                <a:latin typeface="Monotype Corsiva" pitchFamily="66" charset="0"/>
              </a:rPr>
              <a:t> обеспечивающий яркость чувственного восприятия и двигательных ощущений, необходимых для возникновения у ребенка наиболее полного и конкретного представления о движении, активизирующий развитие его сенсорных способностей;</a:t>
            </a:r>
            <a:endParaRPr lang="ru-RU" sz="2400" dirty="0">
              <a:latin typeface="Monotype Corsiva" pitchFamily="66" charset="0"/>
            </a:endParaRPr>
          </a:p>
        </p:txBody>
      </p:sp>
      <p:pic>
        <p:nvPicPr>
          <p:cNvPr id="8" name="Рисунок 7" descr="sanatie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43372" y="3429000"/>
            <a:ext cx="3919728" cy="2602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eselyie-rebyata-shablon-prevyu-2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714612" y="571480"/>
            <a:ext cx="607223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Monotype Corsiva" pitchFamily="66" charset="0"/>
              </a:rPr>
              <a:t>С</a:t>
            </a:r>
            <a:r>
              <a:rPr lang="ru-RU" sz="2000" b="1" dirty="0" smtClean="0">
                <a:latin typeface="Monotype Corsiva" pitchFamily="66" charset="0"/>
              </a:rPr>
              <a:t>ловесный метод,</a:t>
            </a:r>
            <a:r>
              <a:rPr lang="ru-RU" sz="2000" dirty="0" smtClean="0">
                <a:latin typeface="Monotype Corsiva" pitchFamily="66" charset="0"/>
              </a:rPr>
              <a:t> обращенный к сознанию детей, помогающий осмысливанию поставленной перед ними задачи и в связи с этим сознательному выполнению двигательных упражнении, играющий большую роль в усвоении содержания и структуры упражнений, самостоятельном их применении в различных ситуациях; </a:t>
            </a:r>
          </a:p>
          <a:p>
            <a:endParaRPr lang="ru-RU" sz="2000" dirty="0" smtClean="0">
              <a:latin typeface="Monotype Corsiva" pitchFamily="66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786050" y="2714620"/>
            <a:ext cx="5857916" cy="25545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Практический метод,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 связанный с практической двигательной деятельностью детей, обеспечивающий действенную проверку правильности восприятия движении на собственных мышечно-моторных ощущениях. Практические методы характеризуются полной или частичной регламентацией, проведением упражнений в игровой (образной) форме, использованием элементов соревнования.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eselyie-rebyata-shablon-prevyu-2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786050" y="285728"/>
            <a:ext cx="5715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Monotype Corsiva" pitchFamily="66" charset="0"/>
              </a:rPr>
              <a:t>Игровой метод,</a:t>
            </a:r>
            <a:r>
              <a:rPr lang="ru-RU" sz="2000" dirty="0" smtClean="0">
                <a:latin typeface="Monotype Corsiva" pitchFamily="66" charset="0"/>
              </a:rPr>
              <a:t> близкий к ведущей деятельности детей дошкольного возраста, наиболее специфичный, а эмоционально-эффективный в работе с ними, учитывающий элементы наглядно-образного и наглядно-действенного мышления. Он дает возможность одновременного совершенствования разнообразных двигательных навыков, самостоятельности действий, быстрой ответной реакции на изменяющиеся условия, проявления творческой инициативы.</a:t>
            </a:r>
            <a:endParaRPr lang="ru-RU" sz="2000" dirty="0">
              <a:latin typeface="Monotype Corsiva" pitchFamily="66" charset="0"/>
            </a:endParaRPr>
          </a:p>
        </p:txBody>
      </p:sp>
      <p:pic>
        <p:nvPicPr>
          <p:cNvPr id="6" name="Рисунок 5" descr="2-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40" y="3666531"/>
            <a:ext cx="4209858" cy="2262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eselyie-rebyata-shablon-prevyu-2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948955"/>
          </a:xfr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786050" y="357166"/>
            <a:ext cx="585791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b="1" dirty="0" smtClean="0">
                <a:latin typeface="Monotype Corsiva" pitchFamily="66" charset="0"/>
              </a:rPr>
              <a:t>Соревновательный метод</a:t>
            </a:r>
            <a:r>
              <a:rPr lang="ru-RU" sz="2000" dirty="0" smtClean="0">
                <a:latin typeface="Monotype Corsiva" pitchFamily="66" charset="0"/>
              </a:rPr>
              <a:t> в процессе обучения детей дошкольного возраста может применяться при условии педагогического руководства.</a:t>
            </a:r>
          </a:p>
          <a:p>
            <a:pPr algn="just"/>
            <a:r>
              <a:rPr lang="ru-RU" sz="2000" dirty="0" smtClean="0">
                <a:latin typeface="Monotype Corsiva" pitchFamily="66" charset="0"/>
              </a:rPr>
              <a:t>        Этот метод используется преимущественно в старших группах детского сада в целях совершенствования уже приобретенных двигательных навыков (но не состязания и борьбы за первенство). Обязательное условие соревнования - соответствие их физическим силам детей, воспитание морально-волевых качеств, а также правильная оценка своих достижений и других детей на основе сознательного отношения к требованиям.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7" name="Рисунок 6" descr="9fc3ce3682a008fb48f80f60a2adbee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4071942"/>
            <a:ext cx="3929070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eselyie-rebyata-shablon-prevyu-2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928926" y="571480"/>
            <a:ext cx="5857916" cy="58477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 практической работе с детьми методы обучения переплетаются.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        Учитывая содержание упражнений, возрастные возможности и индивидуальные особенности детей, воспитатель в одном случае исходным моментом в обучении использует наглядность - восприятие ребенком образца движения в сочетании с пояснениями, а в другом - слово, объяснение содержания и структуры упражнения. Однако во втором случае педагог опирается на уже имеющиеся у детей жизненный опыт и конкретные представления о движениях. Вслед за наглядными или словесными методами непременно должны следовать практические действия детей - самостоятельное выполнение движений под руководством воспитателя.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        Таким образом, применение методов обучения строится на взаимодействии первой и второй сигнальных систем, обеспечивающем наиболее полные, достоверные знания и правильные практические навыки.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8108806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143240" y="4143380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Monotype Corsiva" pitchFamily="66" charset="0"/>
              </a:rPr>
              <a:t>Спасибо за внимание! </a:t>
            </a:r>
            <a:endParaRPr lang="ru-RU" sz="3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99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20</cp:revision>
  <dcterms:created xsi:type="dcterms:W3CDTF">2017-10-10T15:05:55Z</dcterms:created>
  <dcterms:modified xsi:type="dcterms:W3CDTF">2023-12-18T10:36:23Z</dcterms:modified>
</cp:coreProperties>
</file>