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56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ello_html_m3fde7b4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691680" y="2729184"/>
            <a:ext cx="5832648" cy="10156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Использование инновационных технологий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 обучении детей ПДД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3968" y="5373216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Подготовила воспитатель Калинина О.В</a:t>
            </a:r>
            <a:r>
              <a:rPr lang="ru-RU" dirty="0" smtClean="0"/>
              <a:t>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Без названия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259632" y="1916832"/>
            <a:ext cx="70093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Без названия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0" y="0"/>
            <a:ext cx="9144000" cy="7017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Актуальность и просто жизненная необходимость обучения детей Правилам дорожного движения несомненна. Статистика утверждает, что очень часто причиной дорожно-транспортных происшествий становятся именно дети.  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Приводят к этому элементарное незнание основ Правил дорожного движения и безучастное отношение взрослых к поведению детей на проезжей части.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 многом безопасность пешехода зависит от соблюдения им правил поведения на улице.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Избежать опасности можно, обучая детей правилам дорожного движения с самого раннего детства.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Таким образом, возрастающая актуальность и практическая значимость, данного вопроса определили  «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Использование инновационных технологий в работе с детьми по изучению ПДД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».</a:t>
            </a:r>
          </a:p>
          <a:p>
            <a:pPr algn="just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Объектом работы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является социализация детей дошкольного возраста и роль инновационных технологий в формировании новых типов взаимодействия в частности по вопросу безопасности детей.</a:t>
            </a:r>
          </a:p>
          <a:p>
            <a:pPr algn="just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Предметом изучения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является процесс интеграции инновационных технологий и «традиционных» средств деятельности в единый непрерывный комплекс нового содержания образовательной и самостоятельной деятельности.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связи с этим целью данной работы является создание условий и внедрение современных инновационных образовательных технологий, способствующих более успешному ознакомлению дошкольников с правилами дорожного движения в условиях реализации ФГОС.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соответствии с этим задачами выступают: 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подготовка подрастающего поколения к жизни в обществе – закрепление  и обобщение знаний правил дорожного движения;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повышение компетентности педагогического состава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/с в области инновационных технологий;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интеграция  инновационных технологий более новыми, эффективными и производительными новыми идеями, партнерами, инструментами.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 целью более успешного ознакомления дошкольников с правилами дорожного движения, для использования в работе мы предлагаем  следующие педагогические технологии.</a:t>
            </a:r>
          </a:p>
          <a:p>
            <a:pPr algn="just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Без названия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467544" y="0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0" y="197711"/>
            <a:ext cx="9144000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ТЕХНОЛОГИЯ 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«ТРИЗ»(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ТЕОРИЯ РЕШЕНИЯ ИЗОБРЕТАТЕЛЬСКИХ ЗАДАЧ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– развитие с таких качеств мышления, как  гибкость, подвижность, системность, поисковой активности, развитие речи и творческого воображения.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Эта технология позволяет использовать нетрадиционные формы работы, которые ставят ребенка в позицию думающего человека.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данной технологии актуален  метод 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«мозгового штурма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он состоит в том, что дети сами по ходу обсуждения корректируют высказанные идеи и анализируют их.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Игры « Да - нет», «Чего не стало?», «Целое и его части»,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«Чудо -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Юдо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»,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круги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Луллия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.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МУЛЬТИПЛИКАЦИЯ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Данная технология – это вид современного искусства, который обладает высоким потенциалом нравственно – эмоционального воздействия на дошкольников, оказывает развивающее воздействие на разные стороны развития ребенка, воспринимая художественный текст, ребенок не только подражает герою, но и сопереживает ему, проходит вместе с ним через разные опасности и испытания. Через сравнения себя с героями мультфильма ребенок имеет возможность позитивно воспринимать себя, справляться со своими страхами, уважительно относиться к другим.</a:t>
            </a: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75656" y="6926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8" name="Рисунок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40152" y="4149080"/>
            <a:ext cx="2813484" cy="2520280"/>
          </a:xfrm>
          <a:prstGeom prst="rect">
            <a:avLst/>
          </a:prstGeom>
        </p:spPr>
      </p:pic>
      <p:pic>
        <p:nvPicPr>
          <p:cNvPr id="1026" name="Picture 2" descr="D:\документы\документы подготовка\фото ПДД\IMG_20190123_15344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4365104"/>
            <a:ext cx="3491880" cy="19641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Без названия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0" y="225496"/>
            <a:ext cx="9144000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ТЕХНОЛОГИЯ ИГРОВОГО ОБУЧЕНИЯ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1400" b="0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 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формирование самообразовательных возможностей и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саморазвития</a:t>
            </a: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личности ребенка.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Технология игрового обучения опирается на принцип активности ребенка, характеризуется высоким уровнем мотивации и определяется естественной потребностью дошкольника. Роль педагога заключается в создании и организации предметно - пространственной среды. Игровая технология в обучении призвана сочетать элементы игры и учения.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 обучении детей правилам дорожной безопасности широко можно использовать самые разнообразные игры: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Сюжетно-ролевые игры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Дети разыгрывают проблемные ситуации («Авария на дороге», «Дорожно-транспортное происшествие», «Пешеходы и водители», «Пассажиры автобуса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пешеходы -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водители», «Регулируемый перекрёсток» и др.). Дети  придумывают сюжет, распределяют роли (вызов скорой, ГАИ, интервью журналиста, опрос  инспектором, диктор телевидения ведёт передачу, сообщает о происшествии, даёт советы дорожной безопасности).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Настольно-печатные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игры. У всех в группе есть макет улицы или города. С этим макетом дети работают постоянно: расставляют дорожные знаки, моделируют дорожные ситуации и сами их разрешают.  Выполняют разные задания:  помоги пешеходу перейти перекрёсток, найди нарушителей, ведут фигурки пешеходов по безопасному маршруту и т.д.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Дидактические игры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– одно из действенных средств воспитания ума.  Игры с готовыми правилами используются как средство развития познавательной активности детей. Особое место отводится играм: «Подумай, выбери, объясни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»,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«Дорожное лото», «Дорожный узелок» (пособие, в него дети собирают дорожные знаки, которые хотят взять с собой) «Сигналы светофора», «Собери дорожный знак», «Найди пару» (разрезанные картинки на две части), «Распредели знаки по группам и др.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Интеллектуально-познавательные игры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 Подбор игр объединяется одним сюжетом, тематикой (игры-путешествия, приключения, занимательные викторины др.), в которых дети упражняются в выполнении различных заданий. Эта группа игр развивает интеллектуальные качества личности, свойства ума, позволяет приобрести знания. Дети сопереживают друг другу, проявляется чувство гордости, товарищества.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играх драматизациях и театрализованных играх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дети учатся общаться, слушать, запоминать, логически мыслить, разыгрывать небольшие сценки, дорожные ситуации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Без названия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ТЕХНОЛОГИЯ ИНФОРМАЦИОННОГО ОБУЧЕНИЯ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(Информационно – коммуникативные технологии)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i="1" u="sng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- повышение эффективности образовательного уровня детей дошкольного возраста методом приобретения ими навыков использования информационных технологий; создание стимулирующей среды обучения, способствующей социальному и когнитивному развитию детей.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При организации работы по профилактике детского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дорожно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транспортного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травматизма огромное внимание нужно уделять использованию информационно – коммуникативных технологий.</a:t>
            </a:r>
          </a:p>
          <a:p>
            <a:pPr algn="just"/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 Для этого: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1. Подбирать иллюстративный и дополнительный познавательный материал к образовательной деятельности, развлечениям и для оформления стендов по ПДД.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2. Создать презентации для повышения эффективности образовательной деятельности с детьми и педагогической компетенции у родителей в процессе проведения родительских собраний.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Применение компьютерной техники позволяет сделать занятие привлекательным и по-настоящему современным, решать познавательные и творческие задачи с опорой на наглядность.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Цикл презентаций охватывает большой объем программного материала по изучению ПДД: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виды транспортных средств, их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классификация;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группы дорожных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знаков;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участники дорожного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движения;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загадки по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ПДД;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Компьютерные игры развивают быстроту мысли, способствуют закреплению пройденного материала: «Раскраска дорожных знаков», «Викторины». Они преподносятся детям в увлекательной, занимательной форме, с участием героев мультфильмов. Дети получают не только удовольствие, но и обучаются.</a:t>
            </a:r>
          </a:p>
          <a:p>
            <a:pPr algn="just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Без названия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0" y="33236"/>
            <a:ext cx="9144000" cy="4431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МНЕМОТЕХНИКА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искусство запоминания, совокупность приемов и способов, облегчающих запоминание и увеличивающих объем памяти путем образования искусственных ассоциаций.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развитие основных психических процессов - памяти, внимания, образного мышления.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настоящее время использование мнемотехники для дошкольников становится все более актуальным, так как она помогает развивать мышление, зрительную и слуховую память, внимание, воображение и речь. Эта технология увеличивает объем памяти детей путем образования дополнительных ассоциаций.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Начинать вводить мнемотехнику с 4-5 лет, когда накоплен основной словарный запас. В результате её использования дети преодолевают робость и застенчивость, у них увеличивается круг знаний о дорожных знаках, о светофоре, о правилах поведения на улице и в транспорте.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Работа с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мнемотаблицей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состоит из нескольких этапов: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Рассматривание таблицы и разбор того, что на ней нарисовано.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Осуществление, так называемого перекодирования информации.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После перекодирования осуществляется пересказ правил с опорой на картинки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 есть происходит отработка метода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запоминания.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Детям дошкольного возраста трудно сразу уловить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обучающую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информацию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мнемотаблиц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поэтому лучше начинать с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мнемодорожек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дальнейшем, поняв работу с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мнемодорожкой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дети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легко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усваивают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мнемотаблицы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При помощи их дети быстрее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запоминаю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дорожные знаки, легко заучивают правила.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5" name="Рисунок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68144" y="3140968"/>
            <a:ext cx="2736304" cy="34563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Без названия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79512" y="0"/>
            <a:ext cx="8964489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ТЕХНОЛОГИЯ ПРОБЛЕМНОГО ОБУЧЕНИЯ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i="1" u="sng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создание проблемных ситуаций и активную самостоятельную деятельность детей по их разрешению, в результате происходит творческое овладение знаниями, навыками, умениями и развитие мыслительных способностей.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Достоинства проблемного обучения:</a:t>
            </a:r>
          </a:p>
          <a:p>
            <a:pPr lvl="0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Высокая самостоятельность детей;</a:t>
            </a:r>
          </a:p>
          <a:p>
            <a:pPr lvl="0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Формирование познавательного интереса и личностной мотивации ребёнка;</a:t>
            </a:r>
          </a:p>
          <a:p>
            <a:pPr lvl="0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Развитие мыслительных способностей детей.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Стремясь поддержать у детей интерес к новой теме, создается новая проблемная ситуация. Создавая проблемные ситуации, мы побуждаем детей выдвигать гипотезы, делать выводы, приучаем не бояться допускать ошибки. Очень важно, чтобы ребенок почувствовал вкус к получению новых, неожиданных сведений об окружающих его предметах и явлениях.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Помогает понять, насколько опасна данная ситуация и какие безопасные действия необходимо для этого предпринять. Основа проблемного обучения – вопросы и задания, которые предлагают детям.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При создании и решении проблемных ситуаций применяются следующие 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</a:rPr>
              <a:t>приемы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– подвод  детей к противоречию и предложение им самим найти способ его разрешения;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– изложение различных точек зрения на один и тот же вопрос;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– побуждение детей делать сравнения, обобщения, выводы из ситуации, сопоставлять факты.</a:t>
            </a:r>
          </a:p>
          <a:p>
            <a:endParaRPr lang="ru-RU" dirty="0"/>
          </a:p>
        </p:txBody>
      </p:sp>
      <p:pic>
        <p:nvPicPr>
          <p:cNvPr id="6" name="Рисунок 5" descr="P111027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03373" y="4437112"/>
            <a:ext cx="2688299" cy="2016224"/>
          </a:xfrm>
          <a:prstGeom prst="rect">
            <a:avLst/>
          </a:prstGeom>
        </p:spPr>
      </p:pic>
      <p:pic>
        <p:nvPicPr>
          <p:cNvPr id="7" name="Рисунок 6" descr="P111027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00192" y="4437112"/>
            <a:ext cx="2651787" cy="1988840"/>
          </a:xfrm>
          <a:prstGeom prst="rect">
            <a:avLst/>
          </a:prstGeom>
        </p:spPr>
      </p:pic>
      <p:pic>
        <p:nvPicPr>
          <p:cNvPr id="2050" name="Picture 2" descr="D:\документы\документы подготовка\фото ПДД\IMG_20190130_103941 (1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988" y="4437112"/>
            <a:ext cx="3584397" cy="2016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Без названия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0" y="86002"/>
            <a:ext cx="91440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ЗДОРОВЬЕСБЕРЕГАЮЩИЕ ТЕХНОЛОГИИ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400" b="0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– становление осознанного отношения ребёнка к здоровью и жизни человека, накопление знаний о здоровье и развитие умения оберегать, поддерживать и сохранять его, обретение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валеологической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компетентности, позволяющей дошкольнику самостоятельно и эффективно решать задачи здорового образа жизни и безопасного поведения. Что актуально при обучении правилам дорожного движения, безопасного поведения на дороге.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работе, по обучению ПДД, используются следующие формы организации:</a:t>
            </a:r>
            <a:r>
              <a:rPr lang="ru-RU" sz="1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физкультурные занятия</a:t>
            </a:r>
            <a:r>
              <a:rPr lang="ru-RU" sz="1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подвижные игры</a:t>
            </a:r>
            <a:r>
              <a:rPr lang="ru-RU" sz="1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утренняя гимнастика (традиционная, дыхательная, артикуляционная)</a:t>
            </a:r>
            <a:r>
              <a:rPr lang="ru-RU" sz="1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физкультминутки</a:t>
            </a:r>
            <a:r>
              <a:rPr lang="ru-RU" sz="1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физические упражнения после дневного сна</a:t>
            </a:r>
            <a:r>
              <a:rPr lang="ru-RU" sz="1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физкультурные досуги и развлечения, спортивные праздники.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Чтобы работа была более эффективной, осуществляю целенаправленное </a:t>
            </a:r>
            <a:r>
              <a:rPr kumimoji="0" lang="ru-RU" sz="1400" b="0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ВЗАИМОДЕЙСТВИЕ С РОДИТЕЛЯМИ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и стараться сделать их своими помощниками в ликвидации дорожной безграмотности у детей. Родители являются главными участниками образовательного процесса в обучении детей дошкольного возраста Правилам дорожного движения. Чтобы работа была более эффективной, в работе с родителями используются: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Информационно - аналитические </a:t>
            </a:r>
            <a:r>
              <a:rPr kumimoji="0" lang="ru-RU" sz="14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формы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lang="ru-RU" sz="1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опросы,</a:t>
            </a:r>
            <a:r>
              <a:rPr lang="ru-RU" sz="1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анкетирование.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4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Познавательные формы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lang="ru-RU" sz="1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родительские собрания;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круглые столы;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консультации;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беседы.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400" b="0" i="0" u="sng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Досуговые</a:t>
            </a:r>
            <a:r>
              <a:rPr kumimoji="0" lang="ru-RU" sz="14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формы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lang="ru-RU" sz="1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конкурсы;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викторины;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развлечения;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досуги по ПДД с участием детей и родителей, инспекторов ГИБДД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4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Наглядно - информационные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lang="ru-RU" sz="1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оформление буклетов;</a:t>
            </a:r>
            <a:r>
              <a:rPr lang="ru-RU" sz="1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выпуск газет;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фотовыставки;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демонстрация видео фрагментов организации занятий.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D:\документы\документы подготовка\фото ПДД\IMG-20190221-WA006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3933056"/>
            <a:ext cx="3491880" cy="2618910"/>
          </a:xfrm>
          <a:prstGeom prst="rect">
            <a:avLst/>
          </a:prstGeom>
          <a:noFill/>
        </p:spPr>
      </p:pic>
      <p:pic>
        <p:nvPicPr>
          <p:cNvPr id="3075" name="Picture 3" descr="D:\документы\документы подготовка\фото ПДД\IMG-20190221-WA002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3933056"/>
            <a:ext cx="3491880" cy="26189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Без названия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0" y="188640"/>
            <a:ext cx="9144000" cy="2657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заключение хочется отметить, что методы работы по предупреждению  дорожно-транспортного травматизма сегодня совершенствуются и становятся инновационными, интересными. Разрабатываются новейшие формы работы по обеспечению безопасности дорожного движения с использованием современных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гаджетов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которые стали неотъемлемой частью нашей жизни.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Однако, каким бы положительным, огромным потенциалом не обладали информационно-коммуникационные технологии и многие другие, но заменить живого общения педагога с ребёнком они не могут и не должны.</a:t>
            </a:r>
          </a:p>
          <a:p>
            <a:endParaRPr lang="ru-RU" dirty="0"/>
          </a:p>
        </p:txBody>
      </p:sp>
      <p:pic>
        <p:nvPicPr>
          <p:cNvPr id="6" name="Рисунок 5" descr="Без названия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39952" y="2636912"/>
            <a:ext cx="4028471" cy="37853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228</Words>
  <Application>Microsoft Office PowerPoint</Application>
  <PresentationFormat>Экран (4:3)</PresentationFormat>
  <Paragraphs>89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Администратор</cp:lastModifiedBy>
  <cp:revision>23</cp:revision>
  <dcterms:created xsi:type="dcterms:W3CDTF">2020-03-11T10:37:23Z</dcterms:created>
  <dcterms:modified xsi:type="dcterms:W3CDTF">2020-03-11T18:41:06Z</dcterms:modified>
</cp:coreProperties>
</file>