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чт 21.12.23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чт 21.12.23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чт 21.12.23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чт 21.12.23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чт 21.12.23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чт 21.12.23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чт 21.12.23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чт 21.12.23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чт 21.12.23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чт 21.12.23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чт 21.12.23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чт 21.12.23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526896003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15617" y="1772816"/>
            <a:ext cx="61206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Развитие творческого потенциала ребенка через разнообразные виды деятельности. (Театрализованная деятельность)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51720" y="5085184"/>
            <a:ext cx="42218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Подготовила воспитатель Калинина О.В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ramka_7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67544" y="763889"/>
            <a:ext cx="8136904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Дошкольный возраст – самый благоприятный период для развития творческих способностей. Дети в этом возрасте любознательны и открыты для познания окружающего мира, а их мышление независимо и не зажато общепринятыми стереотипами. От того, насколько активно используются возможности и развиваются творческие способности в детстве, будет зависеть творческий потенциал дошкольника, ставшего взрослым. Творческие способности являются одним из компонентов общей структуры личности. Развитие их способствует развитию личности ребенка в целом. Если ребенок умеет анализировать, сравнивать, наблюдать, рассуждать, обобщать, то у него, как правило, обнаруживается высокий уровень интеллекта.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467544" y="2499506"/>
            <a:ext cx="5472608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соответствии с целевыми ориентирами, которые обозначены во ФГОС ДО «Ребенок на этапе завершения дошкольного образования должен обладать развитым воображением, проявлять инициативу и самостоятельность в разных видах деятельности, активно взаимодействовать со взрослыми и сверстниками». Все эти личностные характеристики особенно ярко развиваются в театрализованной деятельности,  которая даёт возможность раскрытия творческого потенциала ребенка.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Вся жизнь детей насыщена игрой, каждый ребенок хочет сыграть свою роль, быть похожими на героев сказок, совершать их подвиги. Сказка и игра во все времена имела огромную власть над детским сердцем. Научить ребенка играть, брать на себя роль и действовать, вместе с тем помогая ему приобретать жизненный опыт, – все это помогает осуществить театр. «Волшебный край» - так когда-то назвал театр великий русский поэт А. С. Пушкин.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IMG_20150909_0914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84168" y="2636912"/>
            <a:ext cx="2445736" cy="32609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ramka_7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467544" y="433124"/>
            <a:ext cx="8208912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Знакомство с театром происходит в атмосфере волшебства, праздничности, приподнятого настроения, заинтересовать детей театром не сложно.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Театрализованная игра – самый актуальный и наиболее оптимальный вид игры в детском возрасте. В театральной игре дети знакомятся с чувствами, настроениями героев, с окружающим миром, через образы, краски, звуки, осваивают способы эмоционального выражения. Ребенок во время игры чувствует себя раскованно, свободно. Одновременно театрализованная игра прививает ребёнку устойчивый интерес к родной культуре, литературе, театру.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Формирование творческой активности детей в процессе театрализованной деятельности всецело зависит от педагога. Необходимо, уметь выразительно читать, рассказывать, смотреть и видеть, слушать и слышать, быть готовым к перевоплощениям, владеть актёрским мастерством.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IMG_20161111_09385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3356992"/>
            <a:ext cx="3775968" cy="28319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ramka_7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539552" y="593545"/>
            <a:ext cx="8136904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 работе с дошкольниками соблюдаются основные принципы организации образовательного процесса: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Последовательности – любая новая ступень в обучении ребенка опирается на уже освоенное в предыдущем.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Наглядности - дети должны сами все увидеть, услышать, потрогать и тем самым реализовать стремление к познанию.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Деятельности - включение ребенка в игровую, познавательную, поисковую деятельность с целью стимулирования активной жизненной позиции.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Интеграции -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интегративность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всех видов детской деятельности, реализующихся в образовательном процессе.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Дифференцированного подхода - решаются задачи эффективной педагогической помощи детям в совершенствовании их личности, способствует созданию специальных педагогических ситуаций, помогающих раскрыть психофизические, личностные способности и возможности воспитанников.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Возрастной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адресности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одно и то же содержание используется для работы в разных группах с усложнением соответствующим возрастным особенностям детей.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Преемственности взаимодействия с ребенком в условиях дошкольного учреждения и семьи - ничто не убеждает лучше примера родителей.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539552" y="4952090"/>
            <a:ext cx="820891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Театрализованную деятельность включат в организованную образовательную, совместную и самостоятельную деятельности детей.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непосредственно образовательной деятельности с детьми для организационного момента можно вводить персонаж, как игровой приём и форму обучения, который помогает лучше усвоить те или иные знания, умения и навыки.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ramka_7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467545" y="476672"/>
            <a:ext cx="8064895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работе с детьми используются следующие методы: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упражнения по дикции (артикуляционная гимнастика);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задания для речевой интонационной выразительности;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игры - превращения, образные упражнения;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упражнения на развитие детской пластики;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ритмические минутки;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пальчиковые игры;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упражнения на развитие выразительной мимики, элементы пантомимы;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театральные этюды;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разыгрывание мини-диалогов,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потешек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песенок, стихов;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просмотр кукольных спектаклей.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Все эти методы используются как часть образовательной деятельности, в самостоятельной игровой деятельности детей, в режимных моментах.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Театрализованные игры помогают создать радостную,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непринуждённую обстановку.</a:t>
            </a:r>
          </a:p>
          <a:p>
            <a:endParaRPr lang="ru-RU" dirty="0"/>
          </a:p>
        </p:txBody>
      </p:sp>
      <p:pic>
        <p:nvPicPr>
          <p:cNvPr id="6" name="Рисунок 5" descr="DSC0476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0" y="3717032"/>
            <a:ext cx="3620185" cy="27151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ramka_7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395536" y="472039"/>
            <a:ext cx="8352928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Особое место занимают игры-драматизации. Здесь ребёнок играет сам, используя свои средства выразительности – интонацию, мимику, пантомиму.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6262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Театрализованные игры   начинают вводить с первой младшей группы. В гости к малышам обязательно приходит какой-нибудь персонаж: кошечка, собачка, петушок и др. Обязательно приветствуем его, придумываем ему имя. Учимся звукоподражанию с различной интонацией. Все песни и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26262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попевки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6262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обыгрываем куклами, другими игрушками.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6262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младших группах формируется у детей простейшие образно-выразительные умения (умение имитировать характерные движения сказочных животных):  птички летают, клюют зернышки; зайчики прыгают, танцуют; лошадки скачут и другие.  Всё занятие строится на каком-нибудь сюжете.  Дети сами водят игрушки, танцуют с ними, учатся звукоподражанию, придавая голосу соответствующий тембр.  Каждый ребенок старается показать себя, тем самым развивается мимика, пластика, чистая речь и правильное интонирование. 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старшем возрасте дети активно участвуют в театрализованных играх и драматизациях. Такой вид деятельности даёт детям возможность проявить творчество и фантазию. Дети сами ищут выразительные приёмы для создания игрового образа: придумывают характерные движения героев, мимику, разную интонацию, жесты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Театрализованная деятельность – неисчерпаемый источник развития чувств, переживаний, эмоциональных открытий, способ приобщения к духовному богатству. В результате ребёнок познаёт мир умом и сердцем, выражая своё отношение к добру и злу; познаёт радость, связанную с преодолением трудностей общения, неуверенности в себе.</a:t>
            </a:r>
          </a:p>
          <a:p>
            <a:pPr algn="just"/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При умелом педагогическом руководстве и разнообразии тематики, средств   изображения, эмоциональности театрализованные игры дают возможность использовать их в целях всестороннего воспитания и развития творческих способностей личности.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2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TextBox 4"/>
          <p:cNvSpPr txBox="1"/>
          <p:nvPr/>
        </p:nvSpPr>
        <p:spPr>
          <a:xfrm>
            <a:off x="2699792" y="1268760"/>
            <a:ext cx="30963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Спасибо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43808" y="4797152"/>
            <a:ext cx="33123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за внимание!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171</Words>
  <Application>Microsoft Office PowerPoint</Application>
  <PresentationFormat>Экран (4:3)</PresentationFormat>
  <Paragraphs>40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12</cp:revision>
  <dcterms:created xsi:type="dcterms:W3CDTF">2021-01-19T18:21:33Z</dcterms:created>
  <dcterms:modified xsi:type="dcterms:W3CDTF">2023-12-21T06:45:53Z</dcterms:modified>
</cp:coreProperties>
</file>