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7200900" cy="10801350"/>
  <p:notesSz cx="6888163" cy="10020300"/>
  <p:defaultTextStyle>
    <a:defPPr>
      <a:defRPr lang="ru-RU"/>
    </a:defPPr>
    <a:lvl1pPr marL="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1" d="100"/>
          <a:sy n="51" d="100"/>
        </p:scale>
        <p:origin x="-2238" y="174"/>
      </p:cViewPr>
      <p:guideLst>
        <p:guide orient="horz" pos="3402"/>
        <p:guide pos="22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068" y="3355422"/>
            <a:ext cx="6120765" cy="231528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80135" y="6120765"/>
            <a:ext cx="5040630" cy="27603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21.09.21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21.09.21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220652" y="432557"/>
            <a:ext cx="1620203" cy="921615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60045" y="432557"/>
            <a:ext cx="4740593" cy="92161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21.09.21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21.09.21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8822" y="6940868"/>
            <a:ext cx="6120765" cy="2145268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68822" y="4578074"/>
            <a:ext cx="6120765" cy="2362794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435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21.09.21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60045" y="2520317"/>
            <a:ext cx="3180398" cy="712839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660457" y="2520317"/>
            <a:ext cx="3180398" cy="712839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21.09.21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0046" y="2417803"/>
            <a:ext cx="3181648" cy="100762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60046" y="3425428"/>
            <a:ext cx="3181648" cy="6223279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657958" y="2417803"/>
            <a:ext cx="3182898" cy="100762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657958" y="3425428"/>
            <a:ext cx="3182898" cy="6223279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21.09.21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21.09.21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21.09.21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0045" y="430054"/>
            <a:ext cx="2369047" cy="1830229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15352" y="430055"/>
            <a:ext cx="4025504" cy="9218653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60045" y="2260283"/>
            <a:ext cx="2369047" cy="7388425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21.09.21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1427" y="7560945"/>
            <a:ext cx="4320540" cy="89261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11427" y="965120"/>
            <a:ext cx="4320540" cy="6480810"/>
          </a:xfrm>
        </p:spPr>
        <p:txBody>
          <a:bodyPr/>
          <a:lstStyle>
            <a:lvl1pPr marL="0" indent="0">
              <a:buNone/>
              <a:defRPr sz="3600"/>
            </a:lvl1pPr>
            <a:lvl2pPr marL="514350" indent="0">
              <a:buNone/>
              <a:defRPr sz="3200"/>
            </a:lvl2pPr>
            <a:lvl3pPr marL="1028700" indent="0">
              <a:buNone/>
              <a:defRPr sz="2700"/>
            </a:lvl3pPr>
            <a:lvl4pPr marL="1543050" indent="0">
              <a:buNone/>
              <a:defRPr sz="2300"/>
            </a:lvl4pPr>
            <a:lvl5pPr marL="2057400" indent="0">
              <a:buNone/>
              <a:defRPr sz="2300"/>
            </a:lvl5pPr>
            <a:lvl6pPr marL="2571750" indent="0">
              <a:buNone/>
              <a:defRPr sz="2300"/>
            </a:lvl6pPr>
            <a:lvl7pPr marL="3086100" indent="0">
              <a:buNone/>
              <a:defRPr sz="2300"/>
            </a:lvl7pPr>
            <a:lvl8pPr marL="3600450" indent="0">
              <a:buNone/>
              <a:defRPr sz="2300"/>
            </a:lvl8pPr>
            <a:lvl9pPr marL="4114800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11427" y="8453558"/>
            <a:ext cx="4320540" cy="1267657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21.09.21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0045" y="432555"/>
            <a:ext cx="6480810" cy="1800225"/>
          </a:xfrm>
          <a:prstGeom prst="rect">
            <a:avLst/>
          </a:prstGeom>
        </p:spPr>
        <p:txBody>
          <a:bodyPr vert="horz" lIns="102870" tIns="51435" rIns="102870" bIns="51435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0045" y="2520317"/>
            <a:ext cx="6480810" cy="7128391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60045" y="10011253"/>
            <a:ext cx="1680210" cy="575071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вт 21.09.21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460308" y="10011253"/>
            <a:ext cx="2280285" cy="575071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160645" y="10011253"/>
            <a:ext cx="1680210" cy="575071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287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5763" indent="-385763" algn="l" defTabSz="102870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5819" indent="-321469" algn="l" defTabSz="102870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s1200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200900" cy="108013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78548" y="864171"/>
            <a:ext cx="5746238" cy="9204362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Консультация для родителей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«Роль семьи и детского сада в формировании здоровья детей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Чтобы сделать ребенка умным и рассудительным, сделайте его крепким и здоровым: пусть он работает, действует, бегает, кричит, пусть он находится в постоянном движении!</a:t>
            </a:r>
          </a:p>
          <a:p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Жан-Жак Руссо</a:t>
            </a:r>
          </a:p>
          <a:p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Растить ребёнка здоровым… Какая мать не мечтает об этом.</a:t>
            </a:r>
          </a:p>
          <a:p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Полноценное здоровье и гармоничное физическое развитие ребёнка – то, к чему стремятся все родители. К сожалению, на протяжении последних лет всех нас поражает грустная статистика частоты заболеваний детей дошкольного возраста. Каждый третий имеет отклонения в физическом развитии. Конечно, причин тому много: и экологических, и социальных, и генетических, и медицинских. Одна из них – невнимание взрослых к здоровью детей. Все вы, дорогие родители, любите своих детей, усердно лечите, когда они заболеют, но в повседневности не всегда используете методы и средства для предупреждения заболеваний и укрепления здоровья детей.</a:t>
            </a:r>
          </a:p>
          <a:p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Быть сегодня родителями труднее, чем когда-либо прежде. Если прежде влияние родителей на ребенка было исключительным, то сегодня телевидение, кино, радио, комиксы или книжки-картинки нередко целиком заменяют родителей и приносят результаты, которые не всегда легко удается предусмотреть или исправить. Да к тому же у родителей все меньше и меньше остается времени, чтобы уделять его детям.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1200 (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200900" cy="10801350"/>
          </a:xfrm>
        </p:spPr>
      </p:pic>
      <p:sp>
        <p:nvSpPr>
          <p:cNvPr id="5" name="TextBox 4"/>
          <p:cNvSpPr txBox="1"/>
          <p:nvPr/>
        </p:nvSpPr>
        <p:spPr>
          <a:xfrm>
            <a:off x="954156" y="1147703"/>
            <a:ext cx="5595022" cy="8444619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Но в жизни есть важное правило: "Если хочешь воспитать своего ребенка здоровым, сам иди по пути здоровья, иначе его некуда будет вести!"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раннем возрасте ребенок еще не способен осознанно и адекватно следовать элементарным нормам гигиены и санитарии, заботиться о своем здоровье и здоровье окружающих. Все это требует от родителей формирования такого стиля жизни, который способствует сохранению своего здоровья.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Особенно актуальна проблема сохранения и укрепления здоровья детей в период адаптации к детскому саду, так как поступление ребенка в детский сад нередко бывает сопряжено с тяжелыми переживаниями, сопровождающимися снижением его активности (речевой, игровой, двигательной). Родители должны стать эмоциональной опорой для ребёнка. Нужно дать возможность постепенного привыкания к новым условиям, обеспечить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/сад полной информацией о здоровье ребёнка. Для обеспечения нормального физического развития детей необходимо прежде всего соблюдение гигиенического режима, т.е. рациональное, в соответствии с возрастными особенностями детей распределение времени для сна, еды, различных видов деятельности и отдыха в течении суток. Надо чтобы и в семье, как и в дошкольном учреждении выполнялось основное требование режима - точность во времени и правильное чередование режимных процессов, смена одних видов деятельности другими.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1200 (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200900" cy="10801350"/>
          </a:xfrm>
        </p:spPr>
      </p:pic>
      <p:sp>
        <p:nvSpPr>
          <p:cNvPr id="5" name="TextBox 4"/>
          <p:cNvSpPr txBox="1"/>
          <p:nvPr/>
        </p:nvSpPr>
        <p:spPr>
          <a:xfrm>
            <a:off x="1029764" y="1062644"/>
            <a:ext cx="5292588" cy="8616398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Желательно соблюдать режим в выходные дни. Очень хорошо ввести семейную традицию занятий спортом. Играя с ребёнком, взрослые должны воспитывать умение подчиняться общим правилам, контролировать проявление эмоции и поведение, формировать психологическую устойчивость к неуспеху.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Дошкольное учреждение играет важную роль в развитии ребенка. Здесь он получает начальное образование, приобретает умение взаимодействовать с другими детьми и взрослыми, организовать собственную деятельность.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Современные результаты исследования двигательной активности детей третьего года жизни просто шокируют. Для решения этой задачи в нашем детском саду введён двигательный режим, который обеспечивается комплексным использованием всех форм двигательной деятельности: утренней гимнастики; физкультминуток; подвижных и спортивных игр; индивидуальной работы; самостоятельной двигательной деятельности детей на прогулке и в свободной игровой деятельности.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1200 (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200900" cy="10801350"/>
          </a:xfrm>
        </p:spPr>
      </p:pic>
      <p:sp>
        <p:nvSpPr>
          <p:cNvPr id="5" name="TextBox 4"/>
          <p:cNvSpPr txBox="1"/>
          <p:nvPr/>
        </p:nvSpPr>
        <p:spPr>
          <a:xfrm>
            <a:off x="878548" y="1062644"/>
            <a:ext cx="5670630" cy="8752396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Привычки к здоровому образу жизни, прививаемые детям в детском саду, можно объединить в программу - минимум, которую ребенок должен выполнять самостоятельно: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Полоскать рот после еды,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Мыть руки перед едой, и после посещения туалета.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Ежедневно менять трусики и носки.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Уметь пользоваться горшком, носовым платком, индивидуальным полотенцем.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Не есть грязные овощи и фрукты.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Не есть много сладкого.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Критерии, по которым мы с вами можем судить об эффективности воспитания ЗОЖ: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положительная динамика физического состояния вашего ребенка;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уменьшение заболеваемости;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формирование у ребенка умений выстраивать отношения со сверстниками, родителями и другими людьми;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снижение уровня тревожности и агрессивности.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Совершенно очевидно, что положительный результат может быть достигнут только при тесном взаимодействии дошкольного учреждения и семьи. Так как потребности в здоровом образе жизни сформируются только при однозначном отношении к ним у родителей и педагогов. Только при соблюдении этого условия ребенок воспримет бережное отношение к своему здоровью как непреложную истину, единственно правильный стиль жизнедеятельности.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Подготовила воспитатель: Калинина О.В.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369</Words>
  <Application>Microsoft Office PowerPoint</Application>
  <PresentationFormat>Произвольный</PresentationFormat>
  <Paragraphs>27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1</cp:revision>
  <dcterms:created xsi:type="dcterms:W3CDTF">2021-09-21T18:35:38Z</dcterms:created>
  <dcterms:modified xsi:type="dcterms:W3CDTF">2021-09-21T19:04:20Z</dcterms:modified>
</cp:coreProperties>
</file>