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803" y="0"/>
            <a:ext cx="917480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                                                                                                                   </a:t>
            </a:r>
          </a:p>
          <a:p>
            <a:r>
              <a:rPr lang="ru-RU" sz="3600" b="1" dirty="0"/>
              <a:t>Профилактика    </a:t>
            </a:r>
            <a:r>
              <a:rPr lang="en-US" sz="3600" b="1" dirty="0" err="1"/>
              <a:t>Covid</a:t>
            </a:r>
            <a:r>
              <a:rPr lang="en-US" sz="3600" b="1" dirty="0"/>
              <a:t> 19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  <a:p>
            <a:endParaRPr lang="en-US" sz="1800" b="1" dirty="0"/>
          </a:p>
          <a:p>
            <a:r>
              <a:rPr lang="en-US" sz="1800" b="1" dirty="0"/>
              <a:t>                                                                                               </a:t>
            </a:r>
            <a:r>
              <a:rPr lang="ru-RU" sz="1800" b="1" dirty="0"/>
              <a:t>Выполнила медсестра по массажу</a:t>
            </a:r>
          </a:p>
          <a:p>
            <a:r>
              <a:rPr lang="ru-RU" sz="1800" b="1" dirty="0"/>
              <a:t>                                                                                                Афанасьева Вера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2" y="1052736"/>
            <a:ext cx="917480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2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88"/>
            <a:ext cx="9144000" cy="68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1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Covid</a:t>
            </a:r>
            <a:r>
              <a:rPr lang="en-US" dirty="0"/>
              <a:t> 19-</a:t>
            </a:r>
            <a:r>
              <a:rPr lang="ru-RU" dirty="0"/>
              <a:t>новая коронавирусная инфекция – заболевание, влияющее на дыхательную систему человека.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7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5"/>
            <a:ext cx="9144000" cy="686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6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1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При появлении симптомов заболевания-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</a:rPr>
              <a:t>НЕОБХОДИМО:</a:t>
            </a:r>
          </a:p>
          <a:p>
            <a:pPr marL="0" indent="0">
              <a:buNone/>
            </a:pPr>
            <a:r>
              <a:rPr lang="ru-RU" sz="3600" b="1" dirty="0"/>
              <a:t>-Не заниматься самолечением</a:t>
            </a:r>
          </a:p>
          <a:p>
            <a:pPr marL="0" indent="0">
              <a:buNone/>
            </a:pPr>
            <a:r>
              <a:rPr lang="ru-RU" sz="3600" b="1" dirty="0"/>
              <a:t>-Вызвать врача на дом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Информирование , соблюдение всех рекомендаций врача и самоизоляция – ОСНОВНЫЕ УСЛОВИЯ ПРОФИЛАКТИКИ </a:t>
            </a:r>
            <a:r>
              <a:rPr lang="en-US" b="1" dirty="0">
                <a:solidFill>
                  <a:schemeClr val="accent2"/>
                </a:solidFill>
              </a:rPr>
              <a:t>COVID 19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9"/>
            <a:ext cx="7848872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7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3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70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6" y="-99392"/>
            <a:ext cx="917557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9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6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user</cp:lastModifiedBy>
  <cp:revision>14</cp:revision>
  <dcterms:created xsi:type="dcterms:W3CDTF">2021-10-12T13:42:24Z</dcterms:created>
  <dcterms:modified xsi:type="dcterms:W3CDTF">2021-10-18T07:32:22Z</dcterms:modified>
</cp:coreProperties>
</file>