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1" r:id="rId8"/>
    <p:sldId id="273" r:id="rId9"/>
    <p:sldId id="263" r:id="rId10"/>
    <p:sldId id="275" r:id="rId11"/>
    <p:sldId id="274" r:id="rId12"/>
    <p:sldId id="264" r:id="rId13"/>
    <p:sldId id="276" r:id="rId14"/>
    <p:sldId id="280" r:id="rId15"/>
    <p:sldId id="284" r:id="rId16"/>
    <p:sldId id="265" r:id="rId17"/>
    <p:sldId id="281" r:id="rId18"/>
    <p:sldId id="282" r:id="rId19"/>
    <p:sldId id="266" r:id="rId20"/>
    <p:sldId id="278" r:id="rId21"/>
    <p:sldId id="277" r:id="rId22"/>
    <p:sldId id="267" r:id="rId23"/>
    <p:sldId id="279" r:id="rId24"/>
    <p:sldId id="268" r:id="rId25"/>
    <p:sldId id="269" r:id="rId26"/>
    <p:sldId id="285" r:id="rId27"/>
    <p:sldId id="283" r:id="rId28"/>
    <p:sldId id="27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D1E3F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866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106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884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679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7752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762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7414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391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021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997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CCFFFF">
                <a:alpha val="65000"/>
              </a:srgb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B59B-7A58-4808-AE54-9CD8C56813B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6127-157F-4EC2-9E3D-4080200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486" y="365125"/>
            <a:ext cx="11190514" cy="5905046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 воспитывать – как «молния» на куртке: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 стороны затягиваются одновременно и накрепко неторопливым движением замка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мысли.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эта соединяющая мысль и есть главное в уроке.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Н. Ильин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7290"/>
            <a:ext cx="10515600" cy="57496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амдикУР\Desktop\К педсовету 2\фото\ЖАИ\P1010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22024"/>
          <a:stretch/>
        </p:blipFill>
        <p:spPr bwMode="auto">
          <a:xfrm>
            <a:off x="871671" y="435836"/>
            <a:ext cx="4614730" cy="31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мдикУР\Desktop\К педсовету 2\фото\ЖАИ\P1010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4071" b="2506"/>
          <a:stretch/>
        </p:blipFill>
        <p:spPr bwMode="auto">
          <a:xfrm>
            <a:off x="6939185" y="444383"/>
            <a:ext cx="4358355" cy="31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мдикУР\Desktop\К педсовету 2\фото\ЖАИ\P10101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t="19291" r="28413"/>
          <a:stretch/>
        </p:blipFill>
        <p:spPr bwMode="auto">
          <a:xfrm>
            <a:off x="4751461" y="3179036"/>
            <a:ext cx="3153398" cy="29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47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914" y="203883"/>
            <a:ext cx="10515600" cy="98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349830"/>
            <a:ext cx="11074400" cy="45658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4" y="2871899"/>
            <a:ext cx="2569029" cy="885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5371" y="1831064"/>
            <a:ext cx="8345715" cy="4084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гражданской, национальной, социальной, культурной самоидентификации личности учащегося, чувства гордости за свою Родину; гуманистических и демократических ценностных ориентаций; гражданской идентичности; эмоционально окрашенного отношения к природе и культуре; понимания необходимости здорового образа жизни, соблюдения правил безопасного поведения; понимания необходимости экологического поведения в школе, быту и природной среде; умения оценивать взаимоотношения людей в различных социальных группах; чувства исторической перспективы; представления о богатстве внутреннего мира человека; представления о значении созидательной деятельности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683647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343"/>
            <a:ext cx="10515600" cy="12046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географии в  9А классе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Аверин А.Е.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81874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Крым. Природные комплексы Крыма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инфраструктуру Крыма как уникального природного объекта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задача: 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любви к Родине; создание условий для повышения интереса к изучаемому материалу.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7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амдикУР\Desktop\К педсовету 2\фото\ААЕ\P10101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0" r="12488" b="301"/>
          <a:stretch/>
        </p:blipFill>
        <p:spPr bwMode="auto">
          <a:xfrm>
            <a:off x="533479" y="410197"/>
            <a:ext cx="5388618" cy="41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амдикУР\Desktop\К педсовету 2\фото\ААЕ\P1010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0" t="19242" r="8819" b="29235"/>
          <a:stretch/>
        </p:blipFill>
        <p:spPr bwMode="auto">
          <a:xfrm>
            <a:off x="4961029" y="2615013"/>
            <a:ext cx="6601432" cy="35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37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343"/>
            <a:ext cx="10515600" cy="12046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ОПЗ в 11 классе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Власенко М.В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81874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обучающихся понимания правил взаимодействия граждан с банками, сопоставления и выбора предлагаемых банками инструментов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задача: 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информационную культуру, коммуникативную компетенцию 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0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9660"/>
            <a:ext cx="10515600" cy="5717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ЗамдикУР\Desktop\К педсовету 2\фото\ВМВ\P10101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25421"/>
          <a:stretch/>
        </p:blipFill>
        <p:spPr bwMode="auto">
          <a:xfrm>
            <a:off x="914400" y="666571"/>
            <a:ext cx="5723652" cy="352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амдикУР\Desktop\К педсовету 2\фото\ВМВ\P10101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2" t="31624"/>
          <a:stretch/>
        </p:blipFill>
        <p:spPr bwMode="auto">
          <a:xfrm>
            <a:off x="6272612" y="2713601"/>
            <a:ext cx="5050565" cy="34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69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085" y="365126"/>
            <a:ext cx="10515600" cy="98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1349830"/>
            <a:ext cx="11205029" cy="45658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9887" y="1843314"/>
            <a:ext cx="8157027" cy="3748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и логического мышления; навыков оценки, структурирования информации и выделения главного; умений доводить начатую работу до конца; стремления выбирать рациональный путь решения задачи, выполнения задания; умений руководствоваться правилами при выполнении заданий, воспитание ответственного и бережного отношения к окружающей среде, осознание необходимости применения достижений современной науки и технологий для рационального природопользования, формирование основ экологической грамотности.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885" y="2933248"/>
            <a:ext cx="2569029" cy="16968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Информатика, ЕНП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42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343"/>
            <a:ext cx="10515600" cy="14369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физики в  7А классе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Катышева Е.Н.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86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на различных высотах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 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повышения интереса к изучаемому материалу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умения формировать собственную точку зрения, высказывать и аргументировать ее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внимание учащихся к значению изучаемых явлений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обсуждение социально-значимой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57357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4561"/>
            <a:ext cx="10515600" cy="60675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ЗамдикУР\Desktop\К педсовету 2\фото\КЕН\P10101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/>
          <a:stretch/>
        </p:blipFill>
        <p:spPr bwMode="auto">
          <a:xfrm>
            <a:off x="3814275" y="3760149"/>
            <a:ext cx="4313202" cy="2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амдикУР\Desktop\К педсовету 2\фото\КЕН\P1010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0" r="28691" b="8129"/>
          <a:stretch/>
        </p:blipFill>
        <p:spPr bwMode="auto">
          <a:xfrm>
            <a:off x="1079618" y="444378"/>
            <a:ext cx="3664161" cy="30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ЗамдикУР\Desktop\К педсовету 2\фото\КЕН\P1010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333"/>
          <a:stretch/>
        </p:blipFill>
        <p:spPr bwMode="auto">
          <a:xfrm>
            <a:off x="7132889" y="444378"/>
            <a:ext cx="3848458" cy="30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49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343"/>
            <a:ext cx="10515600" cy="14369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природоведения в  5В классе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Летошникова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865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и озера России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крупными реками и озерами России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задача: 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и любовь к Родине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68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69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учебного занятия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педсовет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 2022г.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24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6751"/>
            <a:ext cx="10515600" cy="557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ЗамдикУР\Desktop\К педсовету 2\фото\ЛОА\deZLKhnzBt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6393" r="9884"/>
          <a:stretch/>
        </p:blipFill>
        <p:spPr bwMode="auto">
          <a:xfrm>
            <a:off x="1119499" y="1427148"/>
            <a:ext cx="4392538" cy="38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ЗамдикУР\Desktop\К педсовету 2\фото\ЛОА\EvG0Cfn6Xj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5265"/>
          <a:stretch/>
        </p:blipFill>
        <p:spPr bwMode="auto">
          <a:xfrm>
            <a:off x="6504703" y="3443418"/>
            <a:ext cx="4423673" cy="24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ЗамдикУР\Desktop\К педсовету 2\фото\ЛОА\pwVlP5OzUi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1" r="11806" b="17248"/>
          <a:stretch/>
        </p:blipFill>
        <p:spPr bwMode="auto">
          <a:xfrm>
            <a:off x="6504703" y="811850"/>
            <a:ext cx="4313602" cy="21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56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914" y="566740"/>
            <a:ext cx="10515600" cy="98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349830"/>
            <a:ext cx="11074400" cy="45658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4" y="2962049"/>
            <a:ext cx="2569029" cy="885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9887" y="2017942"/>
            <a:ext cx="8157027" cy="34539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эстетического вкуса, художественного мышления учащихся, способности воспринимать эстетику природных объектов, сопереживать им, чувственно-эмоционально оценивать гармоничность взаимоотношений человека с природой и выражать свое отношение художественными средствами; формирование интереса и уважительного отношения к культурному наследию и ценностям, сокровищам мировой цивилизации, их сохранению и приумножению; умение организовывать культурный досуг, самостоятельную музыкально-творческую деятельность; умение оказывать помощь в организации и проведении культурно-массовых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791515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343"/>
            <a:ext cx="10515600" cy="11466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 в 5В классе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Атрощенко И.С.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865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морского пейзажа. Цветные моря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рисовать морской пейзаж в технике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по-сырому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природе, родному краю, творческую активность, интерес к искусству, аккуратность в работе.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2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4938"/>
            <a:ext cx="10515600" cy="5442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ЗамдикУР\Desktop\К педсовету 2\фото\АИС\P10101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4" b="12097"/>
          <a:stretch/>
        </p:blipFill>
        <p:spPr bwMode="auto">
          <a:xfrm>
            <a:off x="1011253" y="811851"/>
            <a:ext cx="5482058" cy="31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ЗамдикУР\Desktop\К педсовету 2\фото\АИС\P10101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0"/>
          <a:stretch/>
        </p:blipFill>
        <p:spPr bwMode="auto">
          <a:xfrm>
            <a:off x="5617435" y="2623559"/>
            <a:ext cx="5467336" cy="33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0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914" y="210232"/>
            <a:ext cx="10515600" cy="98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349830"/>
            <a:ext cx="11074400" cy="45658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9887" y="1237912"/>
            <a:ext cx="8157027" cy="2347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первоначального опыта трудового самовоспитания; формирование качеств и отношений: трудолюбие, организованность, добросовестное и ответственное отношение к делу, инициативность, потребность помогать другим, уважение к чужому труду и результатам труда; понимание культурно-исторической ценности традиций, отраженных в предметном мире, уважение к ним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514" y="1928815"/>
            <a:ext cx="2569029" cy="1089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514" y="4505101"/>
            <a:ext cx="2569029" cy="1089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9886" y="4133512"/>
            <a:ext cx="8331200" cy="2347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функциональных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возможностей и обеспечение всестороннего физического развития организма, развитие силы, быстроты, выносливости и ловкости, волевых и моральных качеств, воспитание дисциплинированности, коллективизма, чувства дружбы и товарищества, рациональных гигиенических навыков, овладение знаниями по гигиене физических упражнений и самоконтролю.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334008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343"/>
            <a:ext cx="10515600" cy="14369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воспитательного аспекта учебного занятия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865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поставленных воспитательных целей и задач: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учащихся на каждом этапе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оптимальных способов и приемов для начала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разные способы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10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015" y="615297"/>
            <a:ext cx="11225613" cy="552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отразить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ТП рабочей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учебного предмета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с учетом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программ</a:t>
            </a:r>
          </a:p>
          <a:p>
            <a:pPr marL="0" indent="0"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воспитания»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ЗамдикУР\Desktop\К педсовету 2\фото\ВМВ\P101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67" y="649480"/>
            <a:ext cx="7261078" cy="54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0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3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педсовета: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086" y="1099909"/>
            <a:ext cx="10515600" cy="53734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Педагогическому коллективу в процессе подготовки учебного занятия и его реализации оказывать помощь детям в раскрытии личностного смысла изучаемого на уроке изучаемого материала.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Учителям-предметникам совместно с  воспитателям, классными руководителями продолжить работу по формированию у учащихся убеждений ценности образования, как фактора развития личности через четко выстроенные воспитательные цели.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 провести практикум по способам и средствам реализации воспитательного потенциала в зависимости от поставленных воспитательных целей и задач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учетом Рабочей программы воспитания                                                       Срок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Заместителям директора провести консультацию для педагогов школы по составлению (корректировке) рабочих программ учебных предметов, курсов с учетом Рабочей программы воспитания.                                                        Срок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Учителям-предметникам разработать (скорректировать) рабочие программы учебных предметов, курсов с учетом Рабочей программы воспитания.      Срок: 29 августа 2022г.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Разместить материалы педсовета на сайте школы.                     Срок: апрель 2022г.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249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362857"/>
            <a:ext cx="5515429" cy="629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Нам не дано предугадать,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Как наше слово отзовётся.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Посеять в душах благодать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Увы, не всякий раз даётся.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Но мы обязаны мечтать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О дивном времени, о веке,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Когда цветком прекрасным стать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Сумеет личность человека.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И мы обязаны творить,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Презрев все тяготы мирские,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Чтоб истин светлых заложить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Зачатки в души молодые.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Чтоб верный путь им указать,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Помочь в толпе не раствориться.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Нам не дано предугадать,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Но мы обязаны </a:t>
            </a:r>
            <a:r>
              <a:rPr lang="ru-RU" b="1" i="1" dirty="0" smtClean="0">
                <a:solidFill>
                  <a:srgbClr val="002060"/>
                </a:solidFill>
              </a:rPr>
              <a:t>стремиться.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Ф.И. Тютчев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funik.ru/wp-content/uploads/2020/01/5665120a56eea573f994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r="5548"/>
          <a:stretch/>
        </p:blipFill>
        <p:spPr bwMode="auto">
          <a:xfrm>
            <a:off x="6328229" y="2156369"/>
            <a:ext cx="5229225" cy="419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754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5" y="304800"/>
            <a:ext cx="10827657" cy="15208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резервы и возможности повышения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образования на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занятии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1825625"/>
            <a:ext cx="11103429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sz="32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актуализировать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педагогов по данной теме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педагогов на осознание и осмысление важности роли воспитания личности школьника в ходе обучения;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обобщить практику работы коллектива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потенциала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учебного занятия;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проблемное поле в работе коллектива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воспитательного потенциала учебного занятия;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эффективные пути решения выявленных проблем в реализации воспитательного потенциала учебного занятия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81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983"/>
            <a:ext cx="10515600" cy="6073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Повестка: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64605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педагогов школы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Гутник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Актуальность переоценки воспитательного потенциала учебного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Гладышева И.В.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Практика реализации воспитательного потенциала урока педагогами школы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воспитательного потенциала урока в начальной школе                       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Буслакова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Л.П.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воспитательного потенциала урока математики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Новикова А.Л.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посещенных занятий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Проект решения педагогического совета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9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914" y="566740"/>
            <a:ext cx="10515600" cy="98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349830"/>
            <a:ext cx="11074400" cy="45658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9886" y="2047422"/>
            <a:ext cx="8157027" cy="111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русскому языку, его эстетической выразительности, нравственной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наполненности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514" y="2278063"/>
            <a:ext cx="2569029" cy="656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4" y="4631191"/>
            <a:ext cx="2569029" cy="885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9887" y="4049486"/>
            <a:ext cx="8157027" cy="214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вести диалог в различных коммуникативных ситуациях; соблюдать правила речевого этикета; умений ориентироваться в нравственном содержании прочитанного; самостоятельно делать выводы; соотносить поступки героев с нравственными нормами</a:t>
            </a:r>
          </a:p>
        </p:txBody>
      </p:sp>
    </p:spTree>
    <p:extLst>
      <p:ext uri="{BB962C8B-B14F-4D97-AF65-F5344CB8AC3E}">
        <p14:creationId xmlns:p14="http://schemas.microsoft.com/office/powerpoint/2010/main" val="3210114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199"/>
            <a:ext cx="10515600" cy="1190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литературы в 11 классе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Анисимова Е.Г.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3370"/>
            <a:ext cx="10515600" cy="49348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счастья в поэме Н.А. Некрасова «Кому на Руси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ить хорошо»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Обозначить понятие счастья для разных героев поэмы, для современного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Определить авторскую позицию по данной проблеме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уважительное отношение к человеку, его мнению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внимательного читателя и слушателя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образов героев воспитывать лучшие человеческие качества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воспитанию «культуры спора»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67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6015"/>
            <a:ext cx="10515600" cy="58009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ЗамдикУР\Desktop\К педсовету 2\фото\АЕГ\P10101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b="7936"/>
          <a:stretch/>
        </p:blipFill>
        <p:spPr bwMode="auto">
          <a:xfrm>
            <a:off x="811851" y="401653"/>
            <a:ext cx="5301240" cy="396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мдикУР\Desktop\К педсовету 2\фото\АЕГ\P10101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b="47493"/>
          <a:stretch/>
        </p:blipFill>
        <p:spPr bwMode="auto">
          <a:xfrm>
            <a:off x="5776956" y="2743201"/>
            <a:ext cx="5435126" cy="34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54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914" y="203883"/>
            <a:ext cx="10515600" cy="98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349830"/>
            <a:ext cx="11074400" cy="45658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4059" y="1814287"/>
            <a:ext cx="7881255" cy="3497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многонациональному, поликультурному,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полилингвальному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поликонфессиональному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составу общества; более глубокое осознание особенностей культуры своего народа; воспитание гражданской идентичности; осознание своей этнической и национальной принадлежности.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514" y="3076348"/>
            <a:ext cx="2569029" cy="88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2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343"/>
            <a:ext cx="10515600" cy="14369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английского языка в  9 классе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Жиганурова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865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быть образцом для подражания?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Подготовить учащихся к написанию сообщения по теме «Мой образец для подражания» или «Человек, которым я восхищаюсь»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Воспитывать в учащихся патриотизм и чувство национальной гордости и гражданственности, целеустремленность и желание самосовершенствоваться, положительное отношение к любому труду, семье и окружающим.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УУД: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личные качества, стремление самосовершенствоваться,  самооценка, критическое отношение к информации.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30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1199</Words>
  <Application>Microsoft Office PowerPoint</Application>
  <PresentationFormat>Произвольный</PresentationFormat>
  <Paragraphs>142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Учить и воспитывать – как «молния» на куртке:  обе стороны затягиваются одновременно и накрепко неторопливым движением замка – творческой мысли.  Вот эта соединяющая мысль и есть главное в уроке.  Е. Н. Ильин</vt:lpstr>
      <vt:lpstr>Воспитательный потенциал учебного занятия</vt:lpstr>
      <vt:lpstr> Цель: определить резервы и возможности повышения воспитательной функции образования на учебном занятии  </vt:lpstr>
      <vt:lpstr>Повестка:</vt:lpstr>
      <vt:lpstr>Воспитательные возможности  учебных предметов</vt:lpstr>
      <vt:lpstr>Урок литературы в 11 классе  Учитель: Анисимова Е.Г.</vt:lpstr>
      <vt:lpstr>Презентация PowerPoint</vt:lpstr>
      <vt:lpstr>Воспитательные возможности  учебных предметов</vt:lpstr>
      <vt:lpstr>Урок английского языка в  9 классе  Учитель: Жиганурова А.И.</vt:lpstr>
      <vt:lpstr>Презентация PowerPoint</vt:lpstr>
      <vt:lpstr>Воспитательные возможности  учебных предметов</vt:lpstr>
      <vt:lpstr>Урок географии в  9А классе  Учитель: Аверин А.Е.</vt:lpstr>
      <vt:lpstr>Презентация PowerPoint</vt:lpstr>
      <vt:lpstr>Урок ОПЗ в 11 классе  Учитель: Власенко М.В</vt:lpstr>
      <vt:lpstr>Презентация PowerPoint</vt:lpstr>
      <vt:lpstr>Воспитательные возможности  учебных предметов</vt:lpstr>
      <vt:lpstr>Урок физики в  7А классе  Учитель: Катышева Е.Н.</vt:lpstr>
      <vt:lpstr>Презентация PowerPoint</vt:lpstr>
      <vt:lpstr>Урок природоведения в  5В классе  Учитель: Летошникова О.А.</vt:lpstr>
      <vt:lpstr>Презентация PowerPoint</vt:lpstr>
      <vt:lpstr>Воспитательные возможности  учебных предметов</vt:lpstr>
      <vt:lpstr>Урок ИЗО в 5В классе  Учитель: Атрощенко И.С.</vt:lpstr>
      <vt:lpstr>Презентация PowerPoint</vt:lpstr>
      <vt:lpstr>Воспитательные возможности  учебных предметов</vt:lpstr>
      <vt:lpstr>Рекомендации по реализации воспитательного аспекта учебного занятия</vt:lpstr>
      <vt:lpstr>Презентация PowerPoint</vt:lpstr>
      <vt:lpstr>Проект решения педсовета: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ЗамдикУР</cp:lastModifiedBy>
  <cp:revision>41</cp:revision>
  <dcterms:created xsi:type="dcterms:W3CDTF">2022-04-12T16:30:50Z</dcterms:created>
  <dcterms:modified xsi:type="dcterms:W3CDTF">2022-04-19T08:35:32Z</dcterms:modified>
</cp:coreProperties>
</file>